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5" r:id="rId4"/>
    <p:sldId id="267" r:id="rId5"/>
    <p:sldId id="268" r:id="rId6"/>
    <p:sldId id="270" r:id="rId7"/>
    <p:sldId id="272" r:id="rId8"/>
    <p:sldId id="269" r:id="rId9"/>
    <p:sldId id="271" r:id="rId10"/>
    <p:sldId id="25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504" userDrawn="1">
          <p15:clr>
            <a:srgbClr val="A4A3A4"/>
          </p15:clr>
        </p15:guide>
        <p15:guide id="2" pos="7416" userDrawn="1">
          <p15:clr>
            <a:srgbClr val="A4A3A4"/>
          </p15:clr>
        </p15:guide>
        <p15:guide id="3" orient="horz" pos="696" userDrawn="1">
          <p15:clr>
            <a:srgbClr val="A4A3A4"/>
          </p15:clr>
        </p15:guide>
        <p15:guide id="4" pos="55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easif Khan Didar" initials="YKD" lastIdx="1" clrIdx="0">
    <p:extLst>
      <p:ext uri="{19B8F6BF-5375-455C-9EA6-DF929625EA0E}">
        <p15:presenceInfo xmlns:p15="http://schemas.microsoft.com/office/powerpoint/2012/main" userId="Yeasif Khan Dida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939DA3"/>
    <a:srgbClr val="416A20"/>
    <a:srgbClr val="F726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33" d="100"/>
          <a:sy n="33" d="100"/>
        </p:scale>
        <p:origin x="1824" y="930"/>
      </p:cViewPr>
      <p:guideLst>
        <p:guide orient="horz" pos="3504"/>
        <p:guide pos="7416"/>
        <p:guide orient="horz" pos="696"/>
        <p:guide pos="5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2.jpeg>
</file>

<file path=ppt/media/image3.jpg>
</file>

<file path=ppt/media/image4.png>
</file>

<file path=ppt/media/image5.jp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B7D1D-5861-4DCC-A6E3-56E0C934A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ECD635-CAC4-4512-BBDC-9E2E3441F4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F3D41-4DF5-48EE-AE8E-0574536F9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F6894-487C-47C9-9F98-4B624C5A2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12301-7391-40B9-B4BE-9AB5FFC05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04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C20DF-AA93-401E-9989-B8C91AA21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A51C72-1ADD-43C6-B211-9FEC3EB1A9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23D50-46B9-4BEB-96B5-3D92022B0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9A806-75F2-4AF6-8D30-67145F6EC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214EB-B56C-452E-8408-1C2BB51CF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3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E954CF-3835-4280-A05C-F04397686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5DFFD0-1B47-4840-884C-EF48961D0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8303CD-0765-4760-BEEF-FBB7598F4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1A4E8-7901-493B-AE6B-F357C2F8B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EA601-F957-476C-827B-847779891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365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F8081-354B-4677-82CA-1647777DE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971E8-8259-4AD0-BE9A-0BF440641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43C7D-0EB2-4EE8-890B-519DDD0BF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C863A-4BB7-476D-AB28-B1C116BCD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4FB10-89A8-4A08-AF2D-265109182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63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77BB2-0B46-4B99-A75F-3079E7A5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9DADE-E0AE-43D3-AE8D-11CE71899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7DB77-5F54-4047-9DCC-2DB1DBC34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8BFE0-CA81-48DF-94CF-02AB9187C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00A1F-9492-4989-B775-1012D5621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76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8F67B-791B-440F-8055-1C77F090C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FFB6A-EDDB-4592-A426-06C392CD0C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CEDBC3-84C1-4305-BB0D-FFCC4A6A2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D63A9-A875-4610-AA89-B01C58BD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EF5BE1-10D9-49C0-B07E-79A9E66EF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1C03C4-9F9E-4551-B181-8126074F6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70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60BA0-4B50-42FC-A3D5-B41A35E1F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1FF58-8F6F-42BB-A809-14C932294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5FCE16-1775-4616-8EFE-E4663B396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A720B-E225-4B36-BFD4-A6D17855E4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E5FDFF-9F56-422E-A7BD-61A455EFF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38E785-37CA-4877-B73C-B8AE03A8A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116A6F-6717-4D4F-B885-4042FD2AF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30E1F5-E7BF-4FFD-A398-17E49C987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152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ED82D-E2AB-4DBF-9845-B971758B1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A51CD2-9889-4545-8068-56C1CD809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ADA4CD-1E61-4566-B5D8-884665342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296733-6E2B-4D55-A1D2-BF1D00D76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70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778860-C158-4885-8918-093BE6535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0064E-E076-47B1-833A-EEAF6A54A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13A7A-B2F4-4D94-81E3-9D3D38F7E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00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3EBF1-5B33-46A6-9904-BA7C5716F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0C4C0-08FB-4CF6-AA63-293B61F09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595309-062D-42E4-83EC-176DB74628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47ACF2-9974-4D8A-B11B-32D81AC0A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CC70AC-B640-4906-A394-4ADC999A5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91A1D-7AB3-466F-87D6-CE51C4473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6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28F4-FA13-437B-A601-DB1769D0E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BA4FA3-9531-4388-AFE6-457F79A687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96C110-5C6B-4011-9E73-261D6039A6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A9ACC5-DFD4-47C4-80CE-633F2919F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8D90FE-A47B-4021-9339-ABAF4891D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AD328-C2BA-439E-8AA8-3A8CDE2A1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01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572E91-447D-453C-B7B4-0DFCE8DC7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DAF5A-BBCE-4CBA-91AD-DC2AB7C66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D8028-4C1C-4E1F-8310-D3F54EC804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30597-2E9A-4B9D-8EFE-CF0EF786A55A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9F6E8-B64E-4B1A-B8AA-EC745F913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D436B-EE12-49DB-AD6F-64D47D5D14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2895A-87DB-4F53-BE62-1C3C866FA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862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5.jp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7.jp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B98E8E7-C78E-4F04-8256-584088531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7639" y="0"/>
            <a:ext cx="11799060" cy="6858000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A8CFE50-2047-443E-9529-49673B5322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8353977" y="4970747"/>
                </a:moveTo>
                <a:cubicBezTo>
                  <a:pt x="8359862" y="5044824"/>
                  <a:pt x="8365727" y="5107022"/>
                  <a:pt x="8371573" y="5157340"/>
                </a:cubicBezTo>
                <a:lnTo>
                  <a:pt x="8331806" y="5157340"/>
                </a:lnTo>
                <a:cubicBezTo>
                  <a:pt x="8334819" y="5118012"/>
                  <a:pt x="8342209" y="5055814"/>
                  <a:pt x="8353977" y="4970747"/>
                </a:cubicBezTo>
                <a:close/>
                <a:moveTo>
                  <a:pt x="5214902" y="4947697"/>
                </a:moveTo>
                <a:cubicBezTo>
                  <a:pt x="5228255" y="4947697"/>
                  <a:pt x="5237448" y="4949892"/>
                  <a:pt x="5242479" y="4954283"/>
                </a:cubicBezTo>
                <a:cubicBezTo>
                  <a:pt x="5247509" y="4958673"/>
                  <a:pt x="5250025" y="4967911"/>
                  <a:pt x="5250025" y="4981997"/>
                </a:cubicBezTo>
                <a:lnTo>
                  <a:pt x="5250025" y="5006419"/>
                </a:lnTo>
                <a:cubicBezTo>
                  <a:pt x="5250025" y="5025993"/>
                  <a:pt x="5247418" y="5037564"/>
                  <a:pt x="5242205" y="5041131"/>
                </a:cubicBezTo>
                <a:cubicBezTo>
                  <a:pt x="5236991" y="5044698"/>
                  <a:pt x="5227890" y="5046482"/>
                  <a:pt x="5214902" y="5046482"/>
                </a:cubicBezTo>
                <a:close/>
                <a:moveTo>
                  <a:pt x="4671976" y="4947697"/>
                </a:moveTo>
                <a:cubicBezTo>
                  <a:pt x="4686977" y="4947697"/>
                  <a:pt x="4696855" y="4949984"/>
                  <a:pt x="4701612" y="4954557"/>
                </a:cubicBezTo>
                <a:cubicBezTo>
                  <a:pt x="4706368" y="4959130"/>
                  <a:pt x="4708746" y="4969009"/>
                  <a:pt x="4708746" y="4984192"/>
                </a:cubicBezTo>
                <a:lnTo>
                  <a:pt x="4708746" y="5020688"/>
                </a:lnTo>
                <a:cubicBezTo>
                  <a:pt x="4708746" y="5037152"/>
                  <a:pt x="4706688" y="5047991"/>
                  <a:pt x="4702573" y="5053204"/>
                </a:cubicBezTo>
                <a:cubicBezTo>
                  <a:pt x="4698456" y="5058418"/>
                  <a:pt x="4691093" y="5061025"/>
                  <a:pt x="4680483" y="5061025"/>
                </a:cubicBezTo>
                <a:cubicBezTo>
                  <a:pt x="4678105" y="5061025"/>
                  <a:pt x="4675269" y="5060933"/>
                  <a:pt x="4671976" y="5060751"/>
                </a:cubicBezTo>
                <a:close/>
                <a:moveTo>
                  <a:pt x="3767102" y="4947697"/>
                </a:moveTo>
                <a:cubicBezTo>
                  <a:pt x="3780455" y="4947697"/>
                  <a:pt x="3789648" y="4949892"/>
                  <a:pt x="3794679" y="4954283"/>
                </a:cubicBezTo>
                <a:cubicBezTo>
                  <a:pt x="3799710" y="4958673"/>
                  <a:pt x="3802225" y="4967911"/>
                  <a:pt x="3802225" y="4981997"/>
                </a:cubicBezTo>
                <a:lnTo>
                  <a:pt x="3802225" y="5006419"/>
                </a:lnTo>
                <a:cubicBezTo>
                  <a:pt x="3802225" y="5025993"/>
                  <a:pt x="3799618" y="5037564"/>
                  <a:pt x="3794404" y="5041131"/>
                </a:cubicBezTo>
                <a:cubicBezTo>
                  <a:pt x="3789190" y="5044698"/>
                  <a:pt x="3780090" y="5046482"/>
                  <a:pt x="3767102" y="5046482"/>
                </a:cubicBezTo>
                <a:close/>
                <a:moveTo>
                  <a:pt x="9802267" y="4937544"/>
                </a:moveTo>
                <a:cubicBezTo>
                  <a:pt x="9809402" y="4937544"/>
                  <a:pt x="9814112" y="4940425"/>
                  <a:pt x="9816399" y="4946188"/>
                </a:cubicBezTo>
                <a:cubicBezTo>
                  <a:pt x="9818685" y="4951950"/>
                  <a:pt x="9819829" y="4965167"/>
                  <a:pt x="9819829" y="4985839"/>
                </a:cubicBezTo>
                <a:lnTo>
                  <a:pt x="9819829" y="5189994"/>
                </a:lnTo>
                <a:cubicBezTo>
                  <a:pt x="9819829" y="5216153"/>
                  <a:pt x="9818731" y="5232709"/>
                  <a:pt x="9816536" y="5239661"/>
                </a:cubicBezTo>
                <a:cubicBezTo>
                  <a:pt x="9814341" y="5246612"/>
                  <a:pt x="9809310" y="5250088"/>
                  <a:pt x="9801444" y="5250088"/>
                </a:cubicBezTo>
                <a:cubicBezTo>
                  <a:pt x="9793761" y="5250088"/>
                  <a:pt x="9788867" y="5247069"/>
                  <a:pt x="9786764" y="5241033"/>
                </a:cubicBezTo>
                <a:cubicBezTo>
                  <a:pt x="9784660" y="5234996"/>
                  <a:pt x="9783608" y="5219080"/>
                  <a:pt x="9783608" y="5193287"/>
                </a:cubicBezTo>
                <a:lnTo>
                  <a:pt x="9783608" y="4985839"/>
                </a:lnTo>
                <a:cubicBezTo>
                  <a:pt x="9783608" y="4962972"/>
                  <a:pt x="9785208" y="4949206"/>
                  <a:pt x="9788410" y="4944541"/>
                </a:cubicBezTo>
                <a:cubicBezTo>
                  <a:pt x="9791611" y="4939876"/>
                  <a:pt x="9796230" y="4937544"/>
                  <a:pt x="9802267" y="4937544"/>
                </a:cubicBezTo>
                <a:close/>
                <a:moveTo>
                  <a:pt x="2658518" y="4937544"/>
                </a:moveTo>
                <a:cubicBezTo>
                  <a:pt x="2665652" y="4937544"/>
                  <a:pt x="2670363" y="4940425"/>
                  <a:pt x="2672650" y="4946188"/>
                </a:cubicBezTo>
                <a:cubicBezTo>
                  <a:pt x="2674936" y="4951950"/>
                  <a:pt x="2676080" y="4965167"/>
                  <a:pt x="2676080" y="4985839"/>
                </a:cubicBezTo>
                <a:lnTo>
                  <a:pt x="2676080" y="5189994"/>
                </a:lnTo>
                <a:cubicBezTo>
                  <a:pt x="2676080" y="5216153"/>
                  <a:pt x="2674982" y="5232709"/>
                  <a:pt x="2672787" y="5239661"/>
                </a:cubicBezTo>
                <a:cubicBezTo>
                  <a:pt x="2670592" y="5246612"/>
                  <a:pt x="2665561" y="5250088"/>
                  <a:pt x="2657695" y="5250088"/>
                </a:cubicBezTo>
                <a:cubicBezTo>
                  <a:pt x="2650011" y="5250088"/>
                  <a:pt x="2645118" y="5247069"/>
                  <a:pt x="2643014" y="5241033"/>
                </a:cubicBezTo>
                <a:cubicBezTo>
                  <a:pt x="2640910" y="5234996"/>
                  <a:pt x="2639859" y="5219080"/>
                  <a:pt x="2639859" y="5193287"/>
                </a:cubicBezTo>
                <a:lnTo>
                  <a:pt x="2639859" y="4985839"/>
                </a:lnTo>
                <a:cubicBezTo>
                  <a:pt x="2639859" y="4962972"/>
                  <a:pt x="2641459" y="4949206"/>
                  <a:pt x="2644661" y="4944541"/>
                </a:cubicBezTo>
                <a:cubicBezTo>
                  <a:pt x="2647862" y="4939876"/>
                  <a:pt x="2652481" y="4937544"/>
                  <a:pt x="2658518" y="4937544"/>
                </a:cubicBezTo>
                <a:close/>
                <a:moveTo>
                  <a:pt x="1753643" y="4937544"/>
                </a:moveTo>
                <a:cubicBezTo>
                  <a:pt x="1760777" y="4937544"/>
                  <a:pt x="1765488" y="4940425"/>
                  <a:pt x="1767775" y="4946188"/>
                </a:cubicBezTo>
                <a:cubicBezTo>
                  <a:pt x="1770061" y="4951950"/>
                  <a:pt x="1771205" y="4965167"/>
                  <a:pt x="1771205" y="4985839"/>
                </a:cubicBezTo>
                <a:lnTo>
                  <a:pt x="1771205" y="5189994"/>
                </a:lnTo>
                <a:cubicBezTo>
                  <a:pt x="1771205" y="5216153"/>
                  <a:pt x="1770107" y="5232709"/>
                  <a:pt x="1767912" y="5239661"/>
                </a:cubicBezTo>
                <a:cubicBezTo>
                  <a:pt x="1765717" y="5246612"/>
                  <a:pt x="1760686" y="5250088"/>
                  <a:pt x="1752820" y="5250088"/>
                </a:cubicBezTo>
                <a:cubicBezTo>
                  <a:pt x="1745136" y="5250088"/>
                  <a:pt x="1740243" y="5247069"/>
                  <a:pt x="1738139" y="5241033"/>
                </a:cubicBezTo>
                <a:cubicBezTo>
                  <a:pt x="1736035" y="5234996"/>
                  <a:pt x="1734984" y="5219080"/>
                  <a:pt x="1734984" y="5193287"/>
                </a:cubicBezTo>
                <a:lnTo>
                  <a:pt x="1734984" y="4985839"/>
                </a:lnTo>
                <a:cubicBezTo>
                  <a:pt x="1734984" y="4962972"/>
                  <a:pt x="1736584" y="4949206"/>
                  <a:pt x="1739786" y="4944541"/>
                </a:cubicBezTo>
                <a:cubicBezTo>
                  <a:pt x="1742987" y="4939876"/>
                  <a:pt x="1747606" y="4937544"/>
                  <a:pt x="1753643" y="4937544"/>
                </a:cubicBezTo>
                <a:close/>
                <a:moveTo>
                  <a:pt x="10233352" y="4871688"/>
                </a:moveTo>
                <a:lnTo>
                  <a:pt x="10233352" y="5315944"/>
                </a:lnTo>
                <a:lnTo>
                  <a:pt x="10329941" y="5315944"/>
                </a:lnTo>
                <a:lnTo>
                  <a:pt x="10329941" y="5113984"/>
                </a:lnTo>
                <a:lnTo>
                  <a:pt x="10390035" y="5315944"/>
                </a:lnTo>
                <a:lnTo>
                  <a:pt x="10491290" y="5315944"/>
                </a:lnTo>
                <a:lnTo>
                  <a:pt x="10491290" y="4871688"/>
                </a:lnTo>
                <a:lnTo>
                  <a:pt x="10394700" y="4871688"/>
                </a:lnTo>
                <a:lnTo>
                  <a:pt x="10394700" y="5071727"/>
                </a:lnTo>
                <a:lnTo>
                  <a:pt x="10329941" y="4871688"/>
                </a:lnTo>
                <a:close/>
                <a:moveTo>
                  <a:pt x="9252278" y="4871688"/>
                </a:moveTo>
                <a:lnTo>
                  <a:pt x="9252278" y="5315944"/>
                </a:lnTo>
                <a:lnTo>
                  <a:pt x="9367800" y="5315944"/>
                </a:lnTo>
                <a:lnTo>
                  <a:pt x="9367800" y="4871688"/>
                </a:lnTo>
                <a:close/>
                <a:moveTo>
                  <a:pt x="8727696" y="4871688"/>
                </a:moveTo>
                <a:lnTo>
                  <a:pt x="8727696" y="4960594"/>
                </a:lnTo>
                <a:lnTo>
                  <a:pt x="8796022" y="4960594"/>
                </a:lnTo>
                <a:lnTo>
                  <a:pt x="8796022" y="5315944"/>
                </a:lnTo>
                <a:lnTo>
                  <a:pt x="8911545" y="5315944"/>
                </a:lnTo>
                <a:lnTo>
                  <a:pt x="8911545" y="4960594"/>
                </a:lnTo>
                <a:lnTo>
                  <a:pt x="8980146" y="4960594"/>
                </a:lnTo>
                <a:lnTo>
                  <a:pt x="8980146" y="4871688"/>
                </a:lnTo>
                <a:close/>
                <a:moveTo>
                  <a:pt x="8265825" y="4871688"/>
                </a:moveTo>
                <a:lnTo>
                  <a:pt x="8206897" y="5315944"/>
                </a:lnTo>
                <a:lnTo>
                  <a:pt x="8326331" y="5315944"/>
                </a:lnTo>
                <a:lnTo>
                  <a:pt x="8333277" y="5236093"/>
                </a:lnTo>
                <a:lnTo>
                  <a:pt x="8374600" y="5236093"/>
                </a:lnTo>
                <a:lnTo>
                  <a:pt x="8380800" y="5315944"/>
                </a:lnTo>
                <a:lnTo>
                  <a:pt x="8498860" y="5315944"/>
                </a:lnTo>
                <a:lnTo>
                  <a:pt x="8432798" y="4871688"/>
                </a:lnTo>
                <a:close/>
                <a:moveTo>
                  <a:pt x="7727571" y="4871688"/>
                </a:moveTo>
                <a:lnTo>
                  <a:pt x="7727571" y="4960594"/>
                </a:lnTo>
                <a:lnTo>
                  <a:pt x="7795897" y="4960594"/>
                </a:lnTo>
                <a:lnTo>
                  <a:pt x="7795897" y="5315944"/>
                </a:lnTo>
                <a:lnTo>
                  <a:pt x="7911420" y="5315944"/>
                </a:lnTo>
                <a:lnTo>
                  <a:pt x="7911420" y="4960594"/>
                </a:lnTo>
                <a:lnTo>
                  <a:pt x="7980021" y="4960594"/>
                </a:lnTo>
                <a:lnTo>
                  <a:pt x="7980021" y="4871688"/>
                </a:lnTo>
                <a:close/>
                <a:moveTo>
                  <a:pt x="7194878" y="4871688"/>
                </a:moveTo>
                <a:lnTo>
                  <a:pt x="7194878" y="5315944"/>
                </a:lnTo>
                <a:lnTo>
                  <a:pt x="7291467" y="5315944"/>
                </a:lnTo>
                <a:lnTo>
                  <a:pt x="7291467" y="5113984"/>
                </a:lnTo>
                <a:lnTo>
                  <a:pt x="7351561" y="5315944"/>
                </a:lnTo>
                <a:lnTo>
                  <a:pt x="7452816" y="5315944"/>
                </a:lnTo>
                <a:lnTo>
                  <a:pt x="7452816" y="4871688"/>
                </a:lnTo>
                <a:lnTo>
                  <a:pt x="7356226" y="4871688"/>
                </a:lnTo>
                <a:lnTo>
                  <a:pt x="7356226" y="5071727"/>
                </a:lnTo>
                <a:lnTo>
                  <a:pt x="7291467" y="4871688"/>
                </a:lnTo>
                <a:close/>
                <a:moveTo>
                  <a:pt x="6709103" y="4871688"/>
                </a:moveTo>
                <a:lnTo>
                  <a:pt x="6709103" y="5315944"/>
                </a:lnTo>
                <a:lnTo>
                  <a:pt x="6909416" y="5315944"/>
                </a:lnTo>
                <a:lnTo>
                  <a:pt x="6909416" y="5227038"/>
                </a:lnTo>
                <a:lnTo>
                  <a:pt x="6824626" y="5227038"/>
                </a:lnTo>
                <a:lnTo>
                  <a:pt x="6824626" y="5129351"/>
                </a:lnTo>
                <a:lnTo>
                  <a:pt x="6896794" y="5129351"/>
                </a:lnTo>
                <a:lnTo>
                  <a:pt x="6896794" y="5044835"/>
                </a:lnTo>
                <a:lnTo>
                  <a:pt x="6824626" y="5044835"/>
                </a:lnTo>
                <a:lnTo>
                  <a:pt x="6824626" y="4960594"/>
                </a:lnTo>
                <a:lnTo>
                  <a:pt x="6901733" y="4960594"/>
                </a:lnTo>
                <a:lnTo>
                  <a:pt x="6901733" y="4871688"/>
                </a:lnTo>
                <a:close/>
                <a:moveTo>
                  <a:pt x="5661353" y="4871688"/>
                </a:moveTo>
                <a:lnTo>
                  <a:pt x="5661353" y="5315944"/>
                </a:lnTo>
                <a:lnTo>
                  <a:pt x="5861666" y="5315944"/>
                </a:lnTo>
                <a:lnTo>
                  <a:pt x="5861666" y="5227038"/>
                </a:lnTo>
                <a:lnTo>
                  <a:pt x="5776876" y="5227038"/>
                </a:lnTo>
                <a:lnTo>
                  <a:pt x="5776876" y="5129351"/>
                </a:lnTo>
                <a:lnTo>
                  <a:pt x="5849044" y="5129351"/>
                </a:lnTo>
                <a:lnTo>
                  <a:pt x="5849044" y="5044835"/>
                </a:lnTo>
                <a:lnTo>
                  <a:pt x="5776876" y="5044835"/>
                </a:lnTo>
                <a:lnTo>
                  <a:pt x="5776876" y="4960594"/>
                </a:lnTo>
                <a:lnTo>
                  <a:pt x="5853984" y="4960594"/>
                </a:lnTo>
                <a:lnTo>
                  <a:pt x="5853984" y="4871688"/>
                </a:lnTo>
                <a:close/>
                <a:moveTo>
                  <a:pt x="5099378" y="4871688"/>
                </a:moveTo>
                <a:lnTo>
                  <a:pt x="5099378" y="5315944"/>
                </a:lnTo>
                <a:lnTo>
                  <a:pt x="5214902" y="5315944"/>
                </a:lnTo>
                <a:lnTo>
                  <a:pt x="5214902" y="5115631"/>
                </a:lnTo>
                <a:cubicBezTo>
                  <a:pt x="5230817" y="5115631"/>
                  <a:pt x="5240649" y="5118466"/>
                  <a:pt x="5244399" y="5124137"/>
                </a:cubicBezTo>
                <a:cubicBezTo>
                  <a:pt x="5248150" y="5129808"/>
                  <a:pt x="5250025" y="5144535"/>
                  <a:pt x="5250025" y="5168316"/>
                </a:cubicBezTo>
                <a:lnTo>
                  <a:pt x="5250025" y="5315944"/>
                </a:lnTo>
                <a:lnTo>
                  <a:pt x="5357317" y="5315944"/>
                </a:lnTo>
                <a:lnTo>
                  <a:pt x="5357317" y="5198775"/>
                </a:lnTo>
                <a:cubicBezTo>
                  <a:pt x="5357317" y="5162919"/>
                  <a:pt x="5356355" y="5141013"/>
                  <a:pt x="5354435" y="5133055"/>
                </a:cubicBezTo>
                <a:cubicBezTo>
                  <a:pt x="5352514" y="5125098"/>
                  <a:pt x="5347620" y="5116363"/>
                  <a:pt x="5339754" y="5106850"/>
                </a:cubicBezTo>
                <a:cubicBezTo>
                  <a:pt x="5331888" y="5097337"/>
                  <a:pt x="5316521" y="5089746"/>
                  <a:pt x="5293655" y="5084075"/>
                </a:cubicBezTo>
                <a:cubicBezTo>
                  <a:pt x="5318900" y="5081696"/>
                  <a:pt x="5335821" y="5074562"/>
                  <a:pt x="5344419" y="5062671"/>
                </a:cubicBezTo>
                <a:cubicBezTo>
                  <a:pt x="5353017" y="5050781"/>
                  <a:pt x="5357317" y="5027548"/>
                  <a:pt x="5357317" y="4992973"/>
                </a:cubicBezTo>
                <a:cubicBezTo>
                  <a:pt x="5357317" y="4955106"/>
                  <a:pt x="5351234" y="4927528"/>
                  <a:pt x="5339068" y="4910241"/>
                </a:cubicBezTo>
                <a:cubicBezTo>
                  <a:pt x="5326903" y="4892954"/>
                  <a:pt x="5311171" y="4882206"/>
                  <a:pt x="5291871" y="4877999"/>
                </a:cubicBezTo>
                <a:cubicBezTo>
                  <a:pt x="5272572" y="4873791"/>
                  <a:pt x="5235664" y="4871688"/>
                  <a:pt x="5181150" y="4871688"/>
                </a:cubicBezTo>
                <a:close/>
                <a:moveTo>
                  <a:pt x="4556453" y="4871688"/>
                </a:moveTo>
                <a:lnTo>
                  <a:pt x="4556453" y="5315944"/>
                </a:lnTo>
                <a:lnTo>
                  <a:pt x="4671976" y="5315944"/>
                </a:lnTo>
                <a:lnTo>
                  <a:pt x="4671976" y="5137034"/>
                </a:lnTo>
                <a:lnTo>
                  <a:pt x="4702984" y="5137034"/>
                </a:lnTo>
                <a:cubicBezTo>
                  <a:pt x="4728229" y="5137034"/>
                  <a:pt x="4748672" y="5133558"/>
                  <a:pt x="4764313" y="5126607"/>
                </a:cubicBezTo>
                <a:cubicBezTo>
                  <a:pt x="4779954" y="5119655"/>
                  <a:pt x="4790701" y="5109685"/>
                  <a:pt x="4796556" y="5096697"/>
                </a:cubicBezTo>
                <a:cubicBezTo>
                  <a:pt x="4802409" y="5083709"/>
                  <a:pt x="4805336" y="5063037"/>
                  <a:pt x="4805336" y="5034682"/>
                </a:cubicBezTo>
                <a:lnTo>
                  <a:pt x="4805336" y="4995992"/>
                </a:lnTo>
                <a:cubicBezTo>
                  <a:pt x="4805336" y="4968186"/>
                  <a:pt x="4803827" y="4947651"/>
                  <a:pt x="4800808" y="4934388"/>
                </a:cubicBezTo>
                <a:cubicBezTo>
                  <a:pt x="4797789" y="4921126"/>
                  <a:pt x="4792027" y="4909829"/>
                  <a:pt x="4783521" y="4900500"/>
                </a:cubicBezTo>
                <a:cubicBezTo>
                  <a:pt x="4775014" y="4891170"/>
                  <a:pt x="4762301" y="4884036"/>
                  <a:pt x="4745379" y="4879096"/>
                </a:cubicBezTo>
                <a:cubicBezTo>
                  <a:pt x="4728458" y="4874157"/>
                  <a:pt x="4704264" y="4871688"/>
                  <a:pt x="4672800" y="4871688"/>
                </a:cubicBezTo>
                <a:close/>
                <a:moveTo>
                  <a:pt x="3651578" y="4871688"/>
                </a:moveTo>
                <a:lnTo>
                  <a:pt x="3651578" y="5315944"/>
                </a:lnTo>
                <a:lnTo>
                  <a:pt x="3767102" y="5315944"/>
                </a:lnTo>
                <a:lnTo>
                  <a:pt x="3767102" y="5115631"/>
                </a:lnTo>
                <a:cubicBezTo>
                  <a:pt x="3783017" y="5115631"/>
                  <a:pt x="3792850" y="5118466"/>
                  <a:pt x="3796600" y="5124137"/>
                </a:cubicBezTo>
                <a:cubicBezTo>
                  <a:pt x="3800349" y="5129808"/>
                  <a:pt x="3802225" y="5144535"/>
                  <a:pt x="3802225" y="5168316"/>
                </a:cubicBezTo>
                <a:lnTo>
                  <a:pt x="3802225" y="5315944"/>
                </a:lnTo>
                <a:lnTo>
                  <a:pt x="3909516" y="5315944"/>
                </a:lnTo>
                <a:lnTo>
                  <a:pt x="3909516" y="5198775"/>
                </a:lnTo>
                <a:cubicBezTo>
                  <a:pt x="3909516" y="5162919"/>
                  <a:pt x="3908556" y="5141013"/>
                  <a:pt x="3906635" y="5133055"/>
                </a:cubicBezTo>
                <a:cubicBezTo>
                  <a:pt x="3904714" y="5125098"/>
                  <a:pt x="3899821" y="5116363"/>
                  <a:pt x="3891954" y="5106850"/>
                </a:cubicBezTo>
                <a:cubicBezTo>
                  <a:pt x="3884088" y="5097337"/>
                  <a:pt x="3868722" y="5089746"/>
                  <a:pt x="3845855" y="5084075"/>
                </a:cubicBezTo>
                <a:cubicBezTo>
                  <a:pt x="3871100" y="5081696"/>
                  <a:pt x="3888021" y="5074562"/>
                  <a:pt x="3896619" y="5062671"/>
                </a:cubicBezTo>
                <a:cubicBezTo>
                  <a:pt x="3905217" y="5050781"/>
                  <a:pt x="3909516" y="5027548"/>
                  <a:pt x="3909516" y="4992973"/>
                </a:cubicBezTo>
                <a:cubicBezTo>
                  <a:pt x="3909516" y="4955106"/>
                  <a:pt x="3903433" y="4927528"/>
                  <a:pt x="3891268" y="4910241"/>
                </a:cubicBezTo>
                <a:cubicBezTo>
                  <a:pt x="3879103" y="4892954"/>
                  <a:pt x="3863371" y="4882206"/>
                  <a:pt x="3844071" y="4877999"/>
                </a:cubicBezTo>
                <a:cubicBezTo>
                  <a:pt x="3824772" y="4873791"/>
                  <a:pt x="3787865" y="4871688"/>
                  <a:pt x="3733350" y="4871688"/>
                </a:cubicBezTo>
                <a:close/>
                <a:moveTo>
                  <a:pt x="3087957" y="4871688"/>
                </a:moveTo>
                <a:lnTo>
                  <a:pt x="3087957" y="5134565"/>
                </a:lnTo>
                <a:cubicBezTo>
                  <a:pt x="3087957" y="5184689"/>
                  <a:pt x="3088872" y="5217571"/>
                  <a:pt x="3090701" y="5233212"/>
                </a:cubicBezTo>
                <a:cubicBezTo>
                  <a:pt x="3092530" y="5248853"/>
                  <a:pt x="3098476" y="5263716"/>
                  <a:pt x="3108537" y="5277802"/>
                </a:cubicBezTo>
                <a:cubicBezTo>
                  <a:pt x="3118598" y="5291888"/>
                  <a:pt x="3133782" y="5303322"/>
                  <a:pt x="3154088" y="5312103"/>
                </a:cubicBezTo>
                <a:cubicBezTo>
                  <a:pt x="3174394" y="5320883"/>
                  <a:pt x="3197809" y="5325274"/>
                  <a:pt x="3224335" y="5325274"/>
                </a:cubicBezTo>
                <a:cubicBezTo>
                  <a:pt x="3248299" y="5325274"/>
                  <a:pt x="3269108" y="5321569"/>
                  <a:pt x="3286761" y="5314161"/>
                </a:cubicBezTo>
                <a:cubicBezTo>
                  <a:pt x="3304414" y="5306752"/>
                  <a:pt x="3318637" y="5295867"/>
                  <a:pt x="3329431" y="5281507"/>
                </a:cubicBezTo>
                <a:cubicBezTo>
                  <a:pt x="3340224" y="5267146"/>
                  <a:pt x="3346717" y="5253152"/>
                  <a:pt x="3348913" y="5239523"/>
                </a:cubicBezTo>
                <a:cubicBezTo>
                  <a:pt x="3351108" y="5225895"/>
                  <a:pt x="3352206" y="5202250"/>
                  <a:pt x="3352206" y="5168590"/>
                </a:cubicBezTo>
                <a:lnTo>
                  <a:pt x="3352206" y="4871688"/>
                </a:lnTo>
                <a:lnTo>
                  <a:pt x="3236683" y="4871688"/>
                </a:lnTo>
                <a:lnTo>
                  <a:pt x="3236683" y="5199049"/>
                </a:lnTo>
                <a:cubicBezTo>
                  <a:pt x="3236683" y="5221184"/>
                  <a:pt x="3235631" y="5235224"/>
                  <a:pt x="3233527" y="5241170"/>
                </a:cubicBezTo>
                <a:cubicBezTo>
                  <a:pt x="3231423" y="5247115"/>
                  <a:pt x="3226713" y="5250088"/>
                  <a:pt x="3219395" y="5250088"/>
                </a:cubicBezTo>
                <a:cubicBezTo>
                  <a:pt x="3212993" y="5250088"/>
                  <a:pt x="3208739" y="5247389"/>
                  <a:pt x="3206636" y="5241993"/>
                </a:cubicBezTo>
                <a:cubicBezTo>
                  <a:pt x="3204532" y="5236596"/>
                  <a:pt x="3203480" y="5224203"/>
                  <a:pt x="3203480" y="5204811"/>
                </a:cubicBezTo>
                <a:lnTo>
                  <a:pt x="3203480" y="4871688"/>
                </a:lnTo>
                <a:close/>
                <a:moveTo>
                  <a:pt x="1088646" y="4871688"/>
                </a:moveTo>
                <a:lnTo>
                  <a:pt x="1088646" y="4960594"/>
                </a:lnTo>
                <a:lnTo>
                  <a:pt x="1156972" y="4960594"/>
                </a:lnTo>
                <a:lnTo>
                  <a:pt x="1156972" y="5315944"/>
                </a:lnTo>
                <a:lnTo>
                  <a:pt x="1272495" y="5315944"/>
                </a:lnTo>
                <a:lnTo>
                  <a:pt x="1272495" y="4960594"/>
                </a:lnTo>
                <a:lnTo>
                  <a:pt x="1341096" y="4960594"/>
                </a:lnTo>
                <a:lnTo>
                  <a:pt x="1341096" y="4871688"/>
                </a:lnTo>
                <a:close/>
                <a:moveTo>
                  <a:pt x="9801718" y="4862358"/>
                </a:moveTo>
                <a:cubicBezTo>
                  <a:pt x="9776657" y="4862358"/>
                  <a:pt x="9754704" y="4866474"/>
                  <a:pt x="9735862" y="4874706"/>
                </a:cubicBezTo>
                <a:cubicBezTo>
                  <a:pt x="9717020" y="4882938"/>
                  <a:pt x="9702065" y="4894737"/>
                  <a:pt x="9690997" y="4910104"/>
                </a:cubicBezTo>
                <a:cubicBezTo>
                  <a:pt x="9679930" y="4925470"/>
                  <a:pt x="9673344" y="4942438"/>
                  <a:pt x="9671240" y="4961005"/>
                </a:cubicBezTo>
                <a:cubicBezTo>
                  <a:pt x="9669136" y="4979573"/>
                  <a:pt x="9668085" y="5011175"/>
                  <a:pt x="9668085" y="5055811"/>
                </a:cubicBezTo>
                <a:lnTo>
                  <a:pt x="9668085" y="5131821"/>
                </a:lnTo>
                <a:cubicBezTo>
                  <a:pt x="9668085" y="5177554"/>
                  <a:pt x="9669182" y="5209568"/>
                  <a:pt x="9671378" y="5227861"/>
                </a:cubicBezTo>
                <a:cubicBezTo>
                  <a:pt x="9673573" y="5246155"/>
                  <a:pt x="9680433" y="5263076"/>
                  <a:pt x="9691958" y="5278626"/>
                </a:cubicBezTo>
                <a:cubicBezTo>
                  <a:pt x="9703483" y="5294175"/>
                  <a:pt x="9718712" y="5305837"/>
                  <a:pt x="9737646" y="5313612"/>
                </a:cubicBezTo>
                <a:cubicBezTo>
                  <a:pt x="9756579" y="5321387"/>
                  <a:pt x="9777937" y="5325274"/>
                  <a:pt x="9801718" y="5325274"/>
                </a:cubicBezTo>
                <a:cubicBezTo>
                  <a:pt x="9826780" y="5325274"/>
                  <a:pt x="9848732" y="5321158"/>
                  <a:pt x="9867575" y="5312926"/>
                </a:cubicBezTo>
                <a:cubicBezTo>
                  <a:pt x="9886417" y="5304694"/>
                  <a:pt x="9901372" y="5292894"/>
                  <a:pt x="9912440" y="5277528"/>
                </a:cubicBezTo>
                <a:cubicBezTo>
                  <a:pt x="9923507" y="5262161"/>
                  <a:pt x="9930093" y="5245194"/>
                  <a:pt x="9932196" y="5226626"/>
                </a:cubicBezTo>
                <a:cubicBezTo>
                  <a:pt x="9934300" y="5208059"/>
                  <a:pt x="9935352" y="5176457"/>
                  <a:pt x="9935352" y="5131821"/>
                </a:cubicBezTo>
                <a:lnTo>
                  <a:pt x="9935352" y="5055811"/>
                </a:lnTo>
                <a:cubicBezTo>
                  <a:pt x="9935352" y="5010078"/>
                  <a:pt x="9934255" y="4978064"/>
                  <a:pt x="9932059" y="4959771"/>
                </a:cubicBezTo>
                <a:cubicBezTo>
                  <a:pt x="9929864" y="4941477"/>
                  <a:pt x="9923004" y="4924556"/>
                  <a:pt x="9911479" y="4909006"/>
                </a:cubicBezTo>
                <a:cubicBezTo>
                  <a:pt x="9899954" y="4893457"/>
                  <a:pt x="9884725" y="4881795"/>
                  <a:pt x="9865791" y="4874020"/>
                </a:cubicBezTo>
                <a:cubicBezTo>
                  <a:pt x="9846858" y="4866245"/>
                  <a:pt x="9825500" y="4862358"/>
                  <a:pt x="9801718" y="4862358"/>
                </a:cubicBezTo>
                <a:close/>
                <a:moveTo>
                  <a:pt x="6272450" y="4862358"/>
                </a:moveTo>
                <a:cubicBezTo>
                  <a:pt x="6245010" y="4862358"/>
                  <a:pt x="6221595" y="4866794"/>
                  <a:pt x="6202203" y="4875666"/>
                </a:cubicBezTo>
                <a:cubicBezTo>
                  <a:pt x="6182812" y="4884539"/>
                  <a:pt x="6168772" y="4896841"/>
                  <a:pt x="6160083" y="4912574"/>
                </a:cubicBezTo>
                <a:cubicBezTo>
                  <a:pt x="6151393" y="4928306"/>
                  <a:pt x="6147049" y="4953185"/>
                  <a:pt x="6147049" y="4987211"/>
                </a:cubicBezTo>
                <a:cubicBezTo>
                  <a:pt x="6147049" y="5010809"/>
                  <a:pt x="6150113" y="5030200"/>
                  <a:pt x="6156241" y="5045384"/>
                </a:cubicBezTo>
                <a:cubicBezTo>
                  <a:pt x="6162369" y="5060568"/>
                  <a:pt x="6170098" y="5072458"/>
                  <a:pt x="6179428" y="5081056"/>
                </a:cubicBezTo>
                <a:cubicBezTo>
                  <a:pt x="6188758" y="5089654"/>
                  <a:pt x="6207783" y="5103466"/>
                  <a:pt x="6236504" y="5122491"/>
                </a:cubicBezTo>
                <a:cubicBezTo>
                  <a:pt x="6265225" y="5141333"/>
                  <a:pt x="6283243" y="5154779"/>
                  <a:pt x="6290561" y="5162828"/>
                </a:cubicBezTo>
                <a:cubicBezTo>
                  <a:pt x="6297695" y="5170877"/>
                  <a:pt x="6301263" y="5187982"/>
                  <a:pt x="6301263" y="5214141"/>
                </a:cubicBezTo>
                <a:cubicBezTo>
                  <a:pt x="6301263" y="5226032"/>
                  <a:pt x="6299388" y="5234996"/>
                  <a:pt x="6295637" y="5241033"/>
                </a:cubicBezTo>
                <a:cubicBezTo>
                  <a:pt x="6291887" y="5247069"/>
                  <a:pt x="6286170" y="5250088"/>
                  <a:pt x="6278487" y="5250088"/>
                </a:cubicBezTo>
                <a:cubicBezTo>
                  <a:pt x="6270804" y="5250088"/>
                  <a:pt x="6265453" y="5247710"/>
                  <a:pt x="6262435" y="5242953"/>
                </a:cubicBezTo>
                <a:cubicBezTo>
                  <a:pt x="6259416" y="5238197"/>
                  <a:pt x="6257907" y="5227495"/>
                  <a:pt x="6257907" y="5210848"/>
                </a:cubicBezTo>
                <a:lnTo>
                  <a:pt x="6257907" y="5156791"/>
                </a:lnTo>
                <a:lnTo>
                  <a:pt x="6150616" y="5156791"/>
                </a:lnTo>
                <a:lnTo>
                  <a:pt x="6150616" y="5185878"/>
                </a:lnTo>
                <a:cubicBezTo>
                  <a:pt x="6150616" y="5219172"/>
                  <a:pt x="6154000" y="5244874"/>
                  <a:pt x="6160769" y="5262985"/>
                </a:cubicBezTo>
                <a:cubicBezTo>
                  <a:pt x="6167538" y="5281095"/>
                  <a:pt x="6181852" y="5296004"/>
                  <a:pt x="6203713" y="5307712"/>
                </a:cubicBezTo>
                <a:cubicBezTo>
                  <a:pt x="6225574" y="5319420"/>
                  <a:pt x="6251961" y="5325274"/>
                  <a:pt x="6282878" y="5325274"/>
                </a:cubicBezTo>
                <a:cubicBezTo>
                  <a:pt x="6311050" y="5325274"/>
                  <a:pt x="6335746" y="5320197"/>
                  <a:pt x="6356966" y="5310045"/>
                </a:cubicBezTo>
                <a:cubicBezTo>
                  <a:pt x="6378186" y="5299892"/>
                  <a:pt x="6392501" y="5287315"/>
                  <a:pt x="6399910" y="5272314"/>
                </a:cubicBezTo>
                <a:cubicBezTo>
                  <a:pt x="6407319" y="5257314"/>
                  <a:pt x="6411023" y="5233990"/>
                  <a:pt x="6411023" y="5202342"/>
                </a:cubicBezTo>
                <a:cubicBezTo>
                  <a:pt x="6411023" y="5158803"/>
                  <a:pt x="6404346" y="5127247"/>
                  <a:pt x="6390992" y="5107673"/>
                </a:cubicBezTo>
                <a:cubicBezTo>
                  <a:pt x="6377638" y="5088099"/>
                  <a:pt x="6345249" y="5063051"/>
                  <a:pt x="6293824" y="5032530"/>
                </a:cubicBezTo>
                <a:cubicBezTo>
                  <a:pt x="6275890" y="5021928"/>
                  <a:pt x="6265008" y="5012875"/>
                  <a:pt x="6261179" y="5005368"/>
                </a:cubicBezTo>
                <a:cubicBezTo>
                  <a:pt x="6257168" y="4997862"/>
                  <a:pt x="6255163" y="4986696"/>
                  <a:pt x="6255163" y="4971870"/>
                </a:cubicBezTo>
                <a:cubicBezTo>
                  <a:pt x="6255163" y="4960337"/>
                  <a:pt x="6256947" y="4951732"/>
                  <a:pt x="6260514" y="4946057"/>
                </a:cubicBezTo>
                <a:cubicBezTo>
                  <a:pt x="6264081" y="4940382"/>
                  <a:pt x="6269341" y="4937544"/>
                  <a:pt x="6276292" y="4937544"/>
                </a:cubicBezTo>
                <a:cubicBezTo>
                  <a:pt x="6282694" y="4937544"/>
                  <a:pt x="6287268" y="4939648"/>
                  <a:pt x="6290012" y="4943855"/>
                </a:cubicBezTo>
                <a:cubicBezTo>
                  <a:pt x="6292756" y="4948063"/>
                  <a:pt x="6294128" y="4957850"/>
                  <a:pt x="6294128" y="4973216"/>
                </a:cubicBezTo>
                <a:lnTo>
                  <a:pt x="6294128" y="5006145"/>
                </a:lnTo>
                <a:lnTo>
                  <a:pt x="6401419" y="5006145"/>
                </a:lnTo>
                <a:lnTo>
                  <a:pt x="6401419" y="4988583"/>
                </a:lnTo>
                <a:cubicBezTo>
                  <a:pt x="6401419" y="4953276"/>
                  <a:pt x="6397989" y="4928260"/>
                  <a:pt x="6391129" y="4913534"/>
                </a:cubicBezTo>
                <a:cubicBezTo>
                  <a:pt x="6384269" y="4898808"/>
                  <a:pt x="6370275" y="4886597"/>
                  <a:pt x="6349146" y="4876901"/>
                </a:cubicBezTo>
                <a:cubicBezTo>
                  <a:pt x="6328017" y="4867206"/>
                  <a:pt x="6302451" y="4862358"/>
                  <a:pt x="6272450" y="4862358"/>
                </a:cubicBezTo>
                <a:close/>
                <a:moveTo>
                  <a:pt x="2657969" y="4862358"/>
                </a:moveTo>
                <a:cubicBezTo>
                  <a:pt x="2632907" y="4862358"/>
                  <a:pt x="2610955" y="4866474"/>
                  <a:pt x="2592113" y="4874706"/>
                </a:cubicBezTo>
                <a:cubicBezTo>
                  <a:pt x="2573271" y="4882938"/>
                  <a:pt x="2558316" y="4894737"/>
                  <a:pt x="2547248" y="4910104"/>
                </a:cubicBezTo>
                <a:cubicBezTo>
                  <a:pt x="2536180" y="4925470"/>
                  <a:pt x="2529595" y="4942438"/>
                  <a:pt x="2527491" y="4961005"/>
                </a:cubicBezTo>
                <a:cubicBezTo>
                  <a:pt x="2525387" y="4979573"/>
                  <a:pt x="2524335" y="5011175"/>
                  <a:pt x="2524335" y="5055811"/>
                </a:cubicBezTo>
                <a:lnTo>
                  <a:pt x="2524335" y="5131821"/>
                </a:lnTo>
                <a:cubicBezTo>
                  <a:pt x="2524335" y="5177554"/>
                  <a:pt x="2525433" y="5209568"/>
                  <a:pt x="2527628" y="5227861"/>
                </a:cubicBezTo>
                <a:cubicBezTo>
                  <a:pt x="2529823" y="5246155"/>
                  <a:pt x="2536684" y="5263076"/>
                  <a:pt x="2548208" y="5278626"/>
                </a:cubicBezTo>
                <a:cubicBezTo>
                  <a:pt x="2559733" y="5294175"/>
                  <a:pt x="2574963" y="5305837"/>
                  <a:pt x="2593896" y="5313612"/>
                </a:cubicBezTo>
                <a:cubicBezTo>
                  <a:pt x="2612830" y="5321387"/>
                  <a:pt x="2634188" y="5325274"/>
                  <a:pt x="2657969" y="5325274"/>
                </a:cubicBezTo>
                <a:cubicBezTo>
                  <a:pt x="2683031" y="5325274"/>
                  <a:pt x="2704983" y="5321158"/>
                  <a:pt x="2723825" y="5312926"/>
                </a:cubicBezTo>
                <a:cubicBezTo>
                  <a:pt x="2742668" y="5304694"/>
                  <a:pt x="2757623" y="5292894"/>
                  <a:pt x="2768690" y="5277528"/>
                </a:cubicBezTo>
                <a:cubicBezTo>
                  <a:pt x="2779758" y="5262161"/>
                  <a:pt x="2786344" y="5245194"/>
                  <a:pt x="2788447" y="5226626"/>
                </a:cubicBezTo>
                <a:cubicBezTo>
                  <a:pt x="2790551" y="5208059"/>
                  <a:pt x="2791603" y="5176457"/>
                  <a:pt x="2791603" y="5131821"/>
                </a:cubicBezTo>
                <a:lnTo>
                  <a:pt x="2791603" y="5055811"/>
                </a:lnTo>
                <a:cubicBezTo>
                  <a:pt x="2791603" y="5010078"/>
                  <a:pt x="2790505" y="4978064"/>
                  <a:pt x="2788310" y="4959771"/>
                </a:cubicBezTo>
                <a:cubicBezTo>
                  <a:pt x="2786115" y="4941477"/>
                  <a:pt x="2779255" y="4924556"/>
                  <a:pt x="2767730" y="4909006"/>
                </a:cubicBezTo>
                <a:cubicBezTo>
                  <a:pt x="2756205" y="4893457"/>
                  <a:pt x="2740976" y="4881795"/>
                  <a:pt x="2722042" y="4874020"/>
                </a:cubicBezTo>
                <a:cubicBezTo>
                  <a:pt x="2703108" y="4866245"/>
                  <a:pt x="2681751" y="4862358"/>
                  <a:pt x="2657969" y="4862358"/>
                </a:cubicBezTo>
                <a:close/>
                <a:moveTo>
                  <a:pt x="1753094" y="4862358"/>
                </a:moveTo>
                <a:cubicBezTo>
                  <a:pt x="1728032" y="4862358"/>
                  <a:pt x="1706080" y="4866474"/>
                  <a:pt x="1687238" y="4874706"/>
                </a:cubicBezTo>
                <a:cubicBezTo>
                  <a:pt x="1668395" y="4882938"/>
                  <a:pt x="1653441" y="4894737"/>
                  <a:pt x="1642373" y="4910104"/>
                </a:cubicBezTo>
                <a:cubicBezTo>
                  <a:pt x="1631305" y="4925470"/>
                  <a:pt x="1624720" y="4942438"/>
                  <a:pt x="1622616" y="4961005"/>
                </a:cubicBezTo>
                <a:cubicBezTo>
                  <a:pt x="1620512" y="4979573"/>
                  <a:pt x="1619460" y="5011175"/>
                  <a:pt x="1619460" y="5055811"/>
                </a:cubicBezTo>
                <a:lnTo>
                  <a:pt x="1619460" y="5131821"/>
                </a:lnTo>
                <a:cubicBezTo>
                  <a:pt x="1619460" y="5177554"/>
                  <a:pt x="1620558" y="5209568"/>
                  <a:pt x="1622753" y="5227861"/>
                </a:cubicBezTo>
                <a:cubicBezTo>
                  <a:pt x="1624948" y="5246155"/>
                  <a:pt x="1631808" y="5263076"/>
                  <a:pt x="1643333" y="5278626"/>
                </a:cubicBezTo>
                <a:cubicBezTo>
                  <a:pt x="1654858" y="5294175"/>
                  <a:pt x="1670087" y="5305837"/>
                  <a:pt x="1689021" y="5313612"/>
                </a:cubicBezTo>
                <a:cubicBezTo>
                  <a:pt x="1707955" y="5321387"/>
                  <a:pt x="1729312" y="5325274"/>
                  <a:pt x="1753094" y="5325274"/>
                </a:cubicBezTo>
                <a:cubicBezTo>
                  <a:pt x="1778156" y="5325274"/>
                  <a:pt x="1800108" y="5321158"/>
                  <a:pt x="1818950" y="5312926"/>
                </a:cubicBezTo>
                <a:cubicBezTo>
                  <a:pt x="1837793" y="5304694"/>
                  <a:pt x="1852748" y="5292894"/>
                  <a:pt x="1863815" y="5277528"/>
                </a:cubicBezTo>
                <a:cubicBezTo>
                  <a:pt x="1874883" y="5262161"/>
                  <a:pt x="1881468" y="5245194"/>
                  <a:pt x="1883572" y="5226626"/>
                </a:cubicBezTo>
                <a:cubicBezTo>
                  <a:pt x="1885676" y="5208059"/>
                  <a:pt x="1886728" y="5176457"/>
                  <a:pt x="1886728" y="5131821"/>
                </a:cubicBezTo>
                <a:lnTo>
                  <a:pt x="1886728" y="5055811"/>
                </a:lnTo>
                <a:cubicBezTo>
                  <a:pt x="1886728" y="5010078"/>
                  <a:pt x="1885630" y="4978064"/>
                  <a:pt x="1883435" y="4959771"/>
                </a:cubicBezTo>
                <a:cubicBezTo>
                  <a:pt x="1881240" y="4941477"/>
                  <a:pt x="1874379" y="4924556"/>
                  <a:pt x="1862855" y="4909006"/>
                </a:cubicBezTo>
                <a:cubicBezTo>
                  <a:pt x="1851330" y="4893457"/>
                  <a:pt x="1836101" y="4881795"/>
                  <a:pt x="1817167" y="4874020"/>
                </a:cubicBezTo>
                <a:cubicBezTo>
                  <a:pt x="1798233" y="4866245"/>
                  <a:pt x="1776875" y="4862358"/>
                  <a:pt x="1753094" y="4862358"/>
                </a:cubicBezTo>
                <a:close/>
                <a:moveTo>
                  <a:pt x="7512973" y="2628385"/>
                </a:moveTo>
                <a:cubicBezTo>
                  <a:pt x="7548404" y="2628385"/>
                  <a:pt x="7571797" y="2642693"/>
                  <a:pt x="7583153" y="2671310"/>
                </a:cubicBezTo>
                <a:cubicBezTo>
                  <a:pt x="7594509" y="2699927"/>
                  <a:pt x="7600187" y="2765564"/>
                  <a:pt x="7600187" y="2868221"/>
                </a:cubicBezTo>
                <a:lnTo>
                  <a:pt x="7600187" y="3882075"/>
                </a:lnTo>
                <a:cubicBezTo>
                  <a:pt x="7600187" y="4011987"/>
                  <a:pt x="7594736" y="4094203"/>
                  <a:pt x="7583834" y="4128725"/>
                </a:cubicBezTo>
                <a:cubicBezTo>
                  <a:pt x="7572933" y="4163247"/>
                  <a:pt x="7547950" y="4180508"/>
                  <a:pt x="7508885" y="4180508"/>
                </a:cubicBezTo>
                <a:cubicBezTo>
                  <a:pt x="7470729" y="4180508"/>
                  <a:pt x="7446428" y="4165518"/>
                  <a:pt x="7435980" y="4135539"/>
                </a:cubicBezTo>
                <a:cubicBezTo>
                  <a:pt x="7425533" y="4105559"/>
                  <a:pt x="7420309" y="4026522"/>
                  <a:pt x="7420309" y="3898428"/>
                </a:cubicBezTo>
                <a:lnTo>
                  <a:pt x="7420309" y="2868221"/>
                </a:lnTo>
                <a:cubicBezTo>
                  <a:pt x="7420309" y="2754662"/>
                  <a:pt x="7428258" y="2686300"/>
                  <a:pt x="7444157" y="2663134"/>
                </a:cubicBezTo>
                <a:cubicBezTo>
                  <a:pt x="7460055" y="2639968"/>
                  <a:pt x="7482994" y="2628385"/>
                  <a:pt x="7512973" y="2628385"/>
                </a:cubicBezTo>
                <a:close/>
                <a:moveTo>
                  <a:pt x="10387212" y="2301335"/>
                </a:moveTo>
                <a:lnTo>
                  <a:pt x="10387212" y="4507558"/>
                </a:lnTo>
                <a:lnTo>
                  <a:pt x="11381989" y="4507558"/>
                </a:lnTo>
                <a:lnTo>
                  <a:pt x="11381989" y="4066041"/>
                </a:lnTo>
                <a:lnTo>
                  <a:pt x="10960912" y="4066041"/>
                </a:lnTo>
                <a:lnTo>
                  <a:pt x="10960912" y="3580917"/>
                </a:lnTo>
                <a:lnTo>
                  <a:pt x="11319304" y="3580917"/>
                </a:lnTo>
                <a:lnTo>
                  <a:pt x="11319304" y="3161203"/>
                </a:lnTo>
                <a:lnTo>
                  <a:pt x="10960912" y="3161203"/>
                </a:lnTo>
                <a:lnTo>
                  <a:pt x="10960912" y="2742852"/>
                </a:lnTo>
                <a:lnTo>
                  <a:pt x="11343833" y="2742852"/>
                </a:lnTo>
                <a:lnTo>
                  <a:pt x="11343833" y="2301335"/>
                </a:lnTo>
                <a:close/>
                <a:moveTo>
                  <a:pt x="8386962" y="2301335"/>
                </a:moveTo>
                <a:lnTo>
                  <a:pt x="8386962" y="4507558"/>
                </a:lnTo>
                <a:lnTo>
                  <a:pt x="8888438" y="4507558"/>
                </a:lnTo>
                <a:lnTo>
                  <a:pt x="8889119" y="3052187"/>
                </a:lnTo>
                <a:lnTo>
                  <a:pt x="9099658" y="4507558"/>
                </a:lnTo>
                <a:lnTo>
                  <a:pt x="9455324" y="4507558"/>
                </a:lnTo>
                <a:lnTo>
                  <a:pt x="9654961" y="3018119"/>
                </a:lnTo>
                <a:lnTo>
                  <a:pt x="9655642" y="4507558"/>
                </a:lnTo>
                <a:lnTo>
                  <a:pt x="10157119" y="4507558"/>
                </a:lnTo>
                <a:lnTo>
                  <a:pt x="10157119" y="2301335"/>
                </a:lnTo>
                <a:lnTo>
                  <a:pt x="9410696" y="2301335"/>
                </a:lnTo>
                <a:lnTo>
                  <a:pt x="9278854" y="3331542"/>
                </a:lnTo>
                <a:lnTo>
                  <a:pt x="9197389" y="2770362"/>
                </a:lnTo>
                <a:cubicBezTo>
                  <a:pt x="9174010" y="2590314"/>
                  <a:pt x="9151313" y="2433972"/>
                  <a:pt x="9129297" y="2301335"/>
                </a:cubicBezTo>
                <a:close/>
                <a:moveTo>
                  <a:pt x="4300737" y="2301335"/>
                </a:moveTo>
                <a:lnTo>
                  <a:pt x="4300737" y="4507558"/>
                </a:lnTo>
                <a:lnTo>
                  <a:pt x="5223290" y="4507558"/>
                </a:lnTo>
                <a:lnTo>
                  <a:pt x="5223290" y="4066041"/>
                </a:lnTo>
                <a:lnTo>
                  <a:pt x="4874437" y="4066041"/>
                </a:lnTo>
                <a:lnTo>
                  <a:pt x="4874437" y="2301335"/>
                </a:lnTo>
                <a:close/>
                <a:moveTo>
                  <a:pt x="3138687" y="2301335"/>
                </a:moveTo>
                <a:lnTo>
                  <a:pt x="3138687" y="4507558"/>
                </a:lnTo>
                <a:lnTo>
                  <a:pt x="4133464" y="4507558"/>
                </a:lnTo>
                <a:lnTo>
                  <a:pt x="4133464" y="4066041"/>
                </a:lnTo>
                <a:lnTo>
                  <a:pt x="3712387" y="4066041"/>
                </a:lnTo>
                <a:lnTo>
                  <a:pt x="3712387" y="3580917"/>
                </a:lnTo>
                <a:lnTo>
                  <a:pt x="4070780" y="3580917"/>
                </a:lnTo>
                <a:lnTo>
                  <a:pt x="4070780" y="3161203"/>
                </a:lnTo>
                <a:lnTo>
                  <a:pt x="3712387" y="3161203"/>
                </a:lnTo>
                <a:lnTo>
                  <a:pt x="3712387" y="2742852"/>
                </a:lnTo>
                <a:lnTo>
                  <a:pt x="4095309" y="2742852"/>
                </a:lnTo>
                <a:lnTo>
                  <a:pt x="4095309" y="2301335"/>
                </a:lnTo>
                <a:close/>
                <a:moveTo>
                  <a:pt x="747745" y="2301335"/>
                </a:moveTo>
                <a:lnTo>
                  <a:pt x="1004552" y="4507558"/>
                </a:lnTo>
                <a:lnTo>
                  <a:pt x="1716737" y="4507558"/>
                </a:lnTo>
                <a:cubicBezTo>
                  <a:pt x="1800529" y="3921637"/>
                  <a:pt x="1853866" y="3535990"/>
                  <a:pt x="1876748" y="3350620"/>
                </a:cubicBezTo>
                <a:cubicBezTo>
                  <a:pt x="1926941" y="3782953"/>
                  <a:pt x="1984821" y="4168599"/>
                  <a:pt x="2050387" y="4507558"/>
                </a:cubicBezTo>
                <a:lnTo>
                  <a:pt x="2766660" y="4507558"/>
                </a:lnTo>
                <a:lnTo>
                  <a:pt x="3022104" y="2301335"/>
                </a:lnTo>
                <a:lnTo>
                  <a:pt x="2464757" y="2301335"/>
                </a:lnTo>
                <a:cubicBezTo>
                  <a:pt x="2390645" y="2812024"/>
                  <a:pt x="2337272" y="3334395"/>
                  <a:pt x="2304638" y="3868448"/>
                </a:cubicBezTo>
                <a:lnTo>
                  <a:pt x="2241273" y="3029021"/>
                </a:lnTo>
                <a:cubicBezTo>
                  <a:pt x="2207475" y="2608412"/>
                  <a:pt x="2186615" y="2365850"/>
                  <a:pt x="2178695" y="2301335"/>
                </a:cubicBezTo>
                <a:lnTo>
                  <a:pt x="1582957" y="2301335"/>
                </a:lnTo>
                <a:cubicBezTo>
                  <a:pt x="1498370" y="2925526"/>
                  <a:pt x="1445494" y="3430182"/>
                  <a:pt x="1424329" y="3815303"/>
                </a:cubicBezTo>
                <a:lnTo>
                  <a:pt x="1365712" y="3071115"/>
                </a:lnTo>
                <a:lnTo>
                  <a:pt x="1305093" y="2301335"/>
                </a:lnTo>
                <a:close/>
                <a:moveTo>
                  <a:pt x="7510248" y="2255003"/>
                </a:moveTo>
                <a:cubicBezTo>
                  <a:pt x="7385788" y="2255003"/>
                  <a:pt x="7276771" y="2275443"/>
                  <a:pt x="7183198" y="2316324"/>
                </a:cubicBezTo>
                <a:cubicBezTo>
                  <a:pt x="7089625" y="2357206"/>
                  <a:pt x="7015358" y="2415802"/>
                  <a:pt x="6960396" y="2492114"/>
                </a:cubicBezTo>
                <a:cubicBezTo>
                  <a:pt x="6905433" y="2568426"/>
                  <a:pt x="6872728" y="2652686"/>
                  <a:pt x="6862281" y="2744896"/>
                </a:cubicBezTo>
                <a:cubicBezTo>
                  <a:pt x="6851833" y="2837106"/>
                  <a:pt x="6846609" y="2994045"/>
                  <a:pt x="6846609" y="3215711"/>
                </a:cubicBezTo>
                <a:lnTo>
                  <a:pt x="6846609" y="3593181"/>
                </a:lnTo>
                <a:cubicBezTo>
                  <a:pt x="6846609" y="3820299"/>
                  <a:pt x="6852060" y="3979282"/>
                  <a:pt x="6862962" y="4070129"/>
                </a:cubicBezTo>
                <a:cubicBezTo>
                  <a:pt x="6873864" y="4160976"/>
                  <a:pt x="6907931" y="4245010"/>
                  <a:pt x="6965165" y="4322230"/>
                </a:cubicBezTo>
                <a:cubicBezTo>
                  <a:pt x="7022399" y="4399450"/>
                  <a:pt x="7098029" y="4457365"/>
                  <a:pt x="7192056" y="4495975"/>
                </a:cubicBezTo>
                <a:cubicBezTo>
                  <a:pt x="7286083" y="4534585"/>
                  <a:pt x="7392147" y="4553890"/>
                  <a:pt x="7510248" y="4553890"/>
                </a:cubicBezTo>
                <a:cubicBezTo>
                  <a:pt x="7634708" y="4553890"/>
                  <a:pt x="7743725" y="4533449"/>
                  <a:pt x="7837298" y="4492568"/>
                </a:cubicBezTo>
                <a:cubicBezTo>
                  <a:pt x="7930871" y="4451687"/>
                  <a:pt x="8005138" y="4393091"/>
                  <a:pt x="8060100" y="4316779"/>
                </a:cubicBezTo>
                <a:cubicBezTo>
                  <a:pt x="8115063" y="4240467"/>
                  <a:pt x="8147768" y="4156207"/>
                  <a:pt x="8158215" y="4063997"/>
                </a:cubicBezTo>
                <a:cubicBezTo>
                  <a:pt x="8168663" y="3971787"/>
                  <a:pt x="8173887" y="3814848"/>
                  <a:pt x="8173887" y="3593181"/>
                </a:cubicBezTo>
                <a:lnTo>
                  <a:pt x="8173887" y="3215711"/>
                </a:lnTo>
                <a:cubicBezTo>
                  <a:pt x="8173887" y="2988594"/>
                  <a:pt x="8168436" y="2829611"/>
                  <a:pt x="8157534" y="2738764"/>
                </a:cubicBezTo>
                <a:cubicBezTo>
                  <a:pt x="8146632" y="2647917"/>
                  <a:pt x="8112565" y="2563883"/>
                  <a:pt x="8055331" y="2486663"/>
                </a:cubicBezTo>
                <a:cubicBezTo>
                  <a:pt x="7998097" y="2409443"/>
                  <a:pt x="7922467" y="2351528"/>
                  <a:pt x="7828440" y="2312918"/>
                </a:cubicBezTo>
                <a:cubicBezTo>
                  <a:pt x="7734413" y="2274308"/>
                  <a:pt x="7628350" y="2255003"/>
                  <a:pt x="7510248" y="2255003"/>
                </a:cubicBezTo>
                <a:close/>
                <a:moveTo>
                  <a:pt x="5972649" y="2255003"/>
                </a:moveTo>
                <a:cubicBezTo>
                  <a:pt x="5848188" y="2255003"/>
                  <a:pt x="5738036" y="2276125"/>
                  <a:pt x="5642192" y="2318369"/>
                </a:cubicBezTo>
                <a:cubicBezTo>
                  <a:pt x="5546349" y="2360612"/>
                  <a:pt x="5471400" y="2418528"/>
                  <a:pt x="5417346" y="2492114"/>
                </a:cubicBezTo>
                <a:cubicBezTo>
                  <a:pt x="5363292" y="2565700"/>
                  <a:pt x="5330815" y="2642239"/>
                  <a:pt x="5319913" y="2721730"/>
                </a:cubicBezTo>
                <a:cubicBezTo>
                  <a:pt x="5309010" y="2801222"/>
                  <a:pt x="5303560" y="2920458"/>
                  <a:pt x="5303560" y="3079441"/>
                </a:cubicBezTo>
                <a:lnTo>
                  <a:pt x="5303560" y="3724001"/>
                </a:lnTo>
                <a:cubicBezTo>
                  <a:pt x="5303560" y="3940217"/>
                  <a:pt x="5321275" y="4102153"/>
                  <a:pt x="5356706" y="4209806"/>
                </a:cubicBezTo>
                <a:cubicBezTo>
                  <a:pt x="5392137" y="4317460"/>
                  <a:pt x="5464359" y="4401721"/>
                  <a:pt x="5573376" y="4462589"/>
                </a:cubicBezTo>
                <a:cubicBezTo>
                  <a:pt x="5682393" y="4523456"/>
                  <a:pt x="5820934" y="4553890"/>
                  <a:pt x="5989002" y="4553890"/>
                </a:cubicBezTo>
                <a:cubicBezTo>
                  <a:pt x="6150709" y="4553890"/>
                  <a:pt x="6286753" y="4517952"/>
                  <a:pt x="6397132" y="4446077"/>
                </a:cubicBezTo>
                <a:cubicBezTo>
                  <a:pt x="6507512" y="4374201"/>
                  <a:pt x="6578826" y="4290497"/>
                  <a:pt x="6611077" y="4194966"/>
                </a:cubicBezTo>
                <a:cubicBezTo>
                  <a:pt x="6643328" y="4099434"/>
                  <a:pt x="6659453" y="3937492"/>
                  <a:pt x="6659453" y="3709139"/>
                </a:cubicBezTo>
                <a:lnTo>
                  <a:pt x="6659453" y="3623161"/>
                </a:lnTo>
                <a:lnTo>
                  <a:pt x="6085754" y="3623161"/>
                </a:lnTo>
                <a:lnTo>
                  <a:pt x="6085754" y="3900472"/>
                </a:lnTo>
                <a:cubicBezTo>
                  <a:pt x="6085754" y="4021597"/>
                  <a:pt x="6079168" y="4098551"/>
                  <a:pt x="6065994" y="4131334"/>
                </a:cubicBezTo>
                <a:cubicBezTo>
                  <a:pt x="6052821" y="4164117"/>
                  <a:pt x="6024886" y="4180508"/>
                  <a:pt x="5982188" y="4180508"/>
                </a:cubicBezTo>
                <a:cubicBezTo>
                  <a:pt x="5937672" y="4180508"/>
                  <a:pt x="5909056" y="4164156"/>
                  <a:pt x="5896337" y="4131451"/>
                </a:cubicBezTo>
                <a:cubicBezTo>
                  <a:pt x="5883619" y="4098746"/>
                  <a:pt x="5877260" y="4028793"/>
                  <a:pt x="5877260" y="3921594"/>
                </a:cubicBezTo>
                <a:lnTo>
                  <a:pt x="5877260" y="2896838"/>
                </a:lnTo>
                <a:cubicBezTo>
                  <a:pt x="5877260" y="2785096"/>
                  <a:pt x="5883619" y="2712419"/>
                  <a:pt x="5896337" y="2678805"/>
                </a:cubicBezTo>
                <a:cubicBezTo>
                  <a:pt x="5909056" y="2645192"/>
                  <a:pt x="5939035" y="2628385"/>
                  <a:pt x="5986276" y="2628385"/>
                </a:cubicBezTo>
                <a:cubicBezTo>
                  <a:pt x="6028066" y="2628385"/>
                  <a:pt x="6055093" y="2642210"/>
                  <a:pt x="6067357" y="2669862"/>
                </a:cubicBezTo>
                <a:cubicBezTo>
                  <a:pt x="6079621" y="2697514"/>
                  <a:pt x="6085754" y="2767090"/>
                  <a:pt x="6085754" y="2878590"/>
                </a:cubicBezTo>
                <a:lnTo>
                  <a:pt x="6085754" y="3262044"/>
                </a:lnTo>
                <a:lnTo>
                  <a:pt x="6659453" y="3262044"/>
                </a:lnTo>
                <a:lnTo>
                  <a:pt x="6659453" y="3052463"/>
                </a:lnTo>
                <a:cubicBezTo>
                  <a:pt x="6659453" y="2846524"/>
                  <a:pt x="6642192" y="2694792"/>
                  <a:pt x="6607671" y="2597266"/>
                </a:cubicBezTo>
                <a:cubicBezTo>
                  <a:pt x="6573149" y="2499740"/>
                  <a:pt x="6500925" y="2418315"/>
                  <a:pt x="6391000" y="2352990"/>
                </a:cubicBezTo>
                <a:cubicBezTo>
                  <a:pt x="6281075" y="2287665"/>
                  <a:pt x="6141625" y="2255003"/>
                  <a:pt x="5972649" y="225500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  <a:tint val="66000"/>
                  <a:satMod val="160000"/>
                </a:schemeClr>
              </a:gs>
              <a:gs pos="50000">
                <a:schemeClr val="bg1">
                  <a:lumMod val="75000"/>
                  <a:tint val="44500"/>
                  <a:satMod val="160000"/>
                </a:schemeClr>
              </a:gs>
              <a:gs pos="100000">
                <a:schemeClr val="bg1">
                  <a:lumMod val="75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FEAE6D-C2F7-4514-9AC2-C7BBBD318BC2}"/>
              </a:ext>
            </a:extLst>
          </p:cNvPr>
          <p:cNvSpPr/>
          <p:nvPr/>
        </p:nvSpPr>
        <p:spPr>
          <a:xfrm>
            <a:off x="12339482" y="1946787"/>
            <a:ext cx="117987" cy="36281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74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L -1 0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3.7037E-7 L -1.00964 -0.00394 " pathEditMode="relative" rAng="0" ptsTypes="AA">
                                      <p:cBhvr>
                                        <p:cTn id="8" dur="4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482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2CF764D-CC21-4601-8B11-4FE8AF358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3475" y="0"/>
            <a:ext cx="11956073" cy="6858000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1B9B57C-A3FE-45FD-BFB4-2883E87EA1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3764028" y="5002953"/>
                </a:moveTo>
                <a:cubicBezTo>
                  <a:pt x="3769315" y="5069496"/>
                  <a:pt x="3774584" y="5125369"/>
                  <a:pt x="3779835" y="5170570"/>
                </a:cubicBezTo>
                <a:lnTo>
                  <a:pt x="3744112" y="5170570"/>
                </a:lnTo>
                <a:cubicBezTo>
                  <a:pt x="3746818" y="5135242"/>
                  <a:pt x="3753457" y="5079369"/>
                  <a:pt x="3764028" y="5002953"/>
                </a:cubicBezTo>
                <a:close/>
                <a:moveTo>
                  <a:pt x="2149497" y="4982247"/>
                </a:moveTo>
                <a:cubicBezTo>
                  <a:pt x="2161493" y="4982247"/>
                  <a:pt x="2169750" y="4984219"/>
                  <a:pt x="2174269" y="4988163"/>
                </a:cubicBezTo>
                <a:cubicBezTo>
                  <a:pt x="2178788" y="4992107"/>
                  <a:pt x="2181048" y="5000405"/>
                  <a:pt x="2181048" y="5013059"/>
                </a:cubicBezTo>
                <a:lnTo>
                  <a:pt x="2181048" y="5034997"/>
                </a:lnTo>
                <a:cubicBezTo>
                  <a:pt x="2181048" y="5052581"/>
                  <a:pt x="2178706" y="5062974"/>
                  <a:pt x="2174023" y="5066179"/>
                </a:cubicBezTo>
                <a:cubicBezTo>
                  <a:pt x="2169339" y="5069383"/>
                  <a:pt x="2161164" y="5070986"/>
                  <a:pt x="2149497" y="5070986"/>
                </a:cubicBezTo>
                <a:close/>
                <a:moveTo>
                  <a:pt x="1610850" y="4973126"/>
                </a:moveTo>
                <a:cubicBezTo>
                  <a:pt x="1617259" y="4973126"/>
                  <a:pt x="1621490" y="4975715"/>
                  <a:pt x="1623544" y="4980891"/>
                </a:cubicBezTo>
                <a:cubicBezTo>
                  <a:pt x="1625599" y="4986068"/>
                  <a:pt x="1626626" y="4997940"/>
                  <a:pt x="1626626" y="5016510"/>
                </a:cubicBezTo>
                <a:lnTo>
                  <a:pt x="1626626" y="5199903"/>
                </a:lnTo>
                <a:cubicBezTo>
                  <a:pt x="1626626" y="5223403"/>
                  <a:pt x="1625640" y="5238275"/>
                  <a:pt x="1623668" y="5244519"/>
                </a:cubicBezTo>
                <a:cubicBezTo>
                  <a:pt x="1621696" y="5250764"/>
                  <a:pt x="1617177" y="5253886"/>
                  <a:pt x="1610111" y="5253886"/>
                </a:cubicBezTo>
                <a:cubicBezTo>
                  <a:pt x="1603209" y="5253886"/>
                  <a:pt x="1598813" y="5251175"/>
                  <a:pt x="1596923" y="5245752"/>
                </a:cubicBezTo>
                <a:cubicBezTo>
                  <a:pt x="1595033" y="5240329"/>
                  <a:pt x="1594088" y="5226032"/>
                  <a:pt x="1594088" y="5202861"/>
                </a:cubicBezTo>
                <a:lnTo>
                  <a:pt x="1594088" y="5016510"/>
                </a:lnTo>
                <a:cubicBezTo>
                  <a:pt x="1594088" y="4995968"/>
                  <a:pt x="1595526" y="4983603"/>
                  <a:pt x="1598402" y="4979412"/>
                </a:cubicBezTo>
                <a:cubicBezTo>
                  <a:pt x="1601278" y="4975222"/>
                  <a:pt x="1605427" y="4973126"/>
                  <a:pt x="1610850" y="4973126"/>
                </a:cubicBezTo>
                <a:close/>
                <a:moveTo>
                  <a:pt x="6189096" y="4913967"/>
                </a:moveTo>
                <a:lnTo>
                  <a:pt x="6189096" y="5313045"/>
                </a:lnTo>
                <a:lnTo>
                  <a:pt x="6275863" y="5313045"/>
                </a:lnTo>
                <a:lnTo>
                  <a:pt x="6275863" y="5131624"/>
                </a:lnTo>
                <a:lnTo>
                  <a:pt x="6329845" y="5313045"/>
                </a:lnTo>
                <a:lnTo>
                  <a:pt x="6420803" y="5313045"/>
                </a:lnTo>
                <a:lnTo>
                  <a:pt x="6420803" y="4913967"/>
                </a:lnTo>
                <a:lnTo>
                  <a:pt x="6334036" y="4913967"/>
                </a:lnTo>
                <a:lnTo>
                  <a:pt x="6334036" y="5093663"/>
                </a:lnTo>
                <a:lnTo>
                  <a:pt x="6275863" y="4913967"/>
                </a:lnTo>
                <a:close/>
                <a:moveTo>
                  <a:pt x="5769996" y="4913967"/>
                </a:moveTo>
                <a:lnTo>
                  <a:pt x="5769996" y="5313045"/>
                </a:lnTo>
                <a:lnTo>
                  <a:pt x="5873771" y="5313045"/>
                </a:lnTo>
                <a:lnTo>
                  <a:pt x="5873771" y="4913967"/>
                </a:lnTo>
                <a:close/>
                <a:moveTo>
                  <a:pt x="5217546" y="4913967"/>
                </a:moveTo>
                <a:lnTo>
                  <a:pt x="5217546" y="5313045"/>
                </a:lnTo>
                <a:lnTo>
                  <a:pt x="5321322" y="5313045"/>
                </a:lnTo>
                <a:lnTo>
                  <a:pt x="5321322" y="5145428"/>
                </a:lnTo>
                <a:lnTo>
                  <a:pt x="5352380" y="5145428"/>
                </a:lnTo>
                <a:lnTo>
                  <a:pt x="5352380" y="5313045"/>
                </a:lnTo>
                <a:lnTo>
                  <a:pt x="5456155" y="5313045"/>
                </a:lnTo>
                <a:lnTo>
                  <a:pt x="5456155" y="4913967"/>
                </a:lnTo>
                <a:lnTo>
                  <a:pt x="5352380" y="4913967"/>
                </a:lnTo>
                <a:lnTo>
                  <a:pt x="5352380" y="5056689"/>
                </a:lnTo>
                <a:lnTo>
                  <a:pt x="5321322" y="5056689"/>
                </a:lnTo>
                <a:lnTo>
                  <a:pt x="5321322" y="4913967"/>
                </a:lnTo>
                <a:close/>
                <a:moveTo>
                  <a:pt x="4142524" y="4913967"/>
                </a:moveTo>
                <a:lnTo>
                  <a:pt x="4142524" y="4993832"/>
                </a:lnTo>
                <a:lnTo>
                  <a:pt x="4203901" y="4993832"/>
                </a:lnTo>
                <a:lnTo>
                  <a:pt x="4203901" y="5313045"/>
                </a:lnTo>
                <a:lnTo>
                  <a:pt x="4307676" y="5313045"/>
                </a:lnTo>
                <a:lnTo>
                  <a:pt x="4307676" y="4993832"/>
                </a:lnTo>
                <a:lnTo>
                  <a:pt x="4369300" y="4993832"/>
                </a:lnTo>
                <a:lnTo>
                  <a:pt x="4369300" y="4913967"/>
                </a:lnTo>
                <a:close/>
                <a:moveTo>
                  <a:pt x="3684841" y="4913967"/>
                </a:moveTo>
                <a:lnTo>
                  <a:pt x="3631906" y="5313045"/>
                </a:lnTo>
                <a:lnTo>
                  <a:pt x="3739193" y="5313045"/>
                </a:lnTo>
                <a:lnTo>
                  <a:pt x="3745433" y="5241315"/>
                </a:lnTo>
                <a:lnTo>
                  <a:pt x="3782554" y="5241315"/>
                </a:lnTo>
                <a:lnTo>
                  <a:pt x="3788123" y="5313045"/>
                </a:lnTo>
                <a:lnTo>
                  <a:pt x="3894178" y="5313045"/>
                </a:lnTo>
                <a:lnTo>
                  <a:pt x="3834834" y="4913967"/>
                </a:lnTo>
                <a:close/>
                <a:moveTo>
                  <a:pt x="2958466" y="4913967"/>
                </a:moveTo>
                <a:lnTo>
                  <a:pt x="3004919" y="5313045"/>
                </a:lnTo>
                <a:lnTo>
                  <a:pt x="3133744" y="5313045"/>
                </a:lnTo>
                <a:cubicBezTo>
                  <a:pt x="3148901" y="5207059"/>
                  <a:pt x="3158549" y="5137301"/>
                  <a:pt x="3162688" y="5103770"/>
                </a:cubicBezTo>
                <a:cubicBezTo>
                  <a:pt x="3171767" y="5181973"/>
                  <a:pt x="3182237" y="5251732"/>
                  <a:pt x="3194097" y="5313045"/>
                </a:cubicBezTo>
                <a:lnTo>
                  <a:pt x="3323662" y="5313045"/>
                </a:lnTo>
                <a:lnTo>
                  <a:pt x="3369869" y="4913967"/>
                </a:lnTo>
                <a:lnTo>
                  <a:pt x="3269051" y="4913967"/>
                </a:lnTo>
                <a:cubicBezTo>
                  <a:pt x="3255645" y="5006344"/>
                  <a:pt x="3245991" y="5100835"/>
                  <a:pt x="3240088" y="5197438"/>
                </a:cubicBezTo>
                <a:lnTo>
                  <a:pt x="3228626" y="5045596"/>
                </a:lnTo>
                <a:cubicBezTo>
                  <a:pt x="3222512" y="4969514"/>
                  <a:pt x="3218739" y="4925637"/>
                  <a:pt x="3217306" y="4913967"/>
                </a:cubicBezTo>
                <a:lnTo>
                  <a:pt x="3109545" y="4913967"/>
                </a:lnTo>
                <a:cubicBezTo>
                  <a:pt x="3094244" y="5026876"/>
                  <a:pt x="3084680" y="5118161"/>
                  <a:pt x="3080851" y="5187825"/>
                </a:cubicBezTo>
                <a:lnTo>
                  <a:pt x="3070248" y="5053211"/>
                </a:lnTo>
                <a:lnTo>
                  <a:pt x="3059283" y="4913967"/>
                </a:lnTo>
                <a:close/>
                <a:moveTo>
                  <a:pt x="2045721" y="4913967"/>
                </a:moveTo>
                <a:lnTo>
                  <a:pt x="2045721" y="5313045"/>
                </a:lnTo>
                <a:lnTo>
                  <a:pt x="2149497" y="5313045"/>
                </a:lnTo>
                <a:lnTo>
                  <a:pt x="2149497" y="5133103"/>
                </a:lnTo>
                <a:cubicBezTo>
                  <a:pt x="2163793" y="5133103"/>
                  <a:pt x="2172626" y="5135650"/>
                  <a:pt x="2175995" y="5140744"/>
                </a:cubicBezTo>
                <a:cubicBezTo>
                  <a:pt x="2179364" y="5145838"/>
                  <a:pt x="2181048" y="5159067"/>
                  <a:pt x="2181048" y="5180430"/>
                </a:cubicBezTo>
                <a:lnTo>
                  <a:pt x="2181048" y="5313045"/>
                </a:lnTo>
                <a:lnTo>
                  <a:pt x="2277428" y="5313045"/>
                </a:lnTo>
                <a:lnTo>
                  <a:pt x="2277428" y="5207791"/>
                </a:lnTo>
                <a:cubicBezTo>
                  <a:pt x="2277428" y="5175582"/>
                  <a:pt x="2276566" y="5155904"/>
                  <a:pt x="2274840" y="5148755"/>
                </a:cubicBezTo>
                <a:cubicBezTo>
                  <a:pt x="2273115" y="5141607"/>
                  <a:pt x="2268719" y="5133760"/>
                  <a:pt x="2261652" y="5125215"/>
                </a:cubicBezTo>
                <a:cubicBezTo>
                  <a:pt x="2254586" y="5116670"/>
                  <a:pt x="2240782" y="5109850"/>
                  <a:pt x="2220241" y="5104756"/>
                </a:cubicBezTo>
                <a:cubicBezTo>
                  <a:pt x="2242919" y="5102619"/>
                  <a:pt x="2258119" y="5096210"/>
                  <a:pt x="2265843" y="5085529"/>
                </a:cubicBezTo>
                <a:cubicBezTo>
                  <a:pt x="2273566" y="5074847"/>
                  <a:pt x="2277428" y="5053977"/>
                  <a:pt x="2277428" y="5022919"/>
                </a:cubicBezTo>
                <a:cubicBezTo>
                  <a:pt x="2277428" y="4988902"/>
                  <a:pt x="2271964" y="4964129"/>
                  <a:pt x="2261036" y="4948600"/>
                </a:cubicBezTo>
                <a:cubicBezTo>
                  <a:pt x="2250108" y="4933071"/>
                  <a:pt x="2235976" y="4923416"/>
                  <a:pt x="2218638" y="4919637"/>
                </a:cubicBezTo>
                <a:cubicBezTo>
                  <a:pt x="2201302" y="4915857"/>
                  <a:pt x="2168148" y="4913967"/>
                  <a:pt x="2119177" y="4913967"/>
                </a:cubicBezTo>
                <a:close/>
                <a:moveTo>
                  <a:pt x="1017021" y="4913967"/>
                </a:moveTo>
                <a:lnTo>
                  <a:pt x="1017021" y="5313045"/>
                </a:lnTo>
                <a:lnTo>
                  <a:pt x="1120796" y="5313045"/>
                </a:lnTo>
                <a:lnTo>
                  <a:pt x="1120796" y="5145428"/>
                </a:lnTo>
                <a:lnTo>
                  <a:pt x="1184885" y="5145428"/>
                </a:lnTo>
                <a:lnTo>
                  <a:pt x="1184885" y="5069507"/>
                </a:lnTo>
                <a:lnTo>
                  <a:pt x="1120796" y="5069507"/>
                </a:lnTo>
                <a:lnTo>
                  <a:pt x="1120796" y="4993832"/>
                </a:lnTo>
                <a:lnTo>
                  <a:pt x="1192773" y="4993832"/>
                </a:lnTo>
                <a:lnTo>
                  <a:pt x="1192773" y="4913967"/>
                </a:lnTo>
                <a:close/>
                <a:moveTo>
                  <a:pt x="6865199" y="4905586"/>
                </a:moveTo>
                <a:cubicBezTo>
                  <a:pt x="6834305" y="4905586"/>
                  <a:pt x="6809121" y="4912776"/>
                  <a:pt x="6789647" y="4927155"/>
                </a:cubicBezTo>
                <a:cubicBezTo>
                  <a:pt x="6770174" y="4941534"/>
                  <a:pt x="6758384" y="4957351"/>
                  <a:pt x="6754275" y="4974605"/>
                </a:cubicBezTo>
                <a:cubicBezTo>
                  <a:pt x="6750167" y="4991860"/>
                  <a:pt x="6748113" y="5019550"/>
                  <a:pt x="6748113" y="5057675"/>
                </a:cubicBezTo>
                <a:lnTo>
                  <a:pt x="6748113" y="5176240"/>
                </a:lnTo>
                <a:cubicBezTo>
                  <a:pt x="6748113" y="5203683"/>
                  <a:pt x="6749099" y="5224265"/>
                  <a:pt x="6751073" y="5237987"/>
                </a:cubicBezTo>
                <a:cubicBezTo>
                  <a:pt x="6753046" y="5251709"/>
                  <a:pt x="6757980" y="5264814"/>
                  <a:pt x="6765874" y="5277303"/>
                </a:cubicBezTo>
                <a:cubicBezTo>
                  <a:pt x="6773768" y="5289792"/>
                  <a:pt x="6785321" y="5300268"/>
                  <a:pt x="6800532" y="5308732"/>
                </a:cubicBezTo>
                <a:cubicBezTo>
                  <a:pt x="6815743" y="5317195"/>
                  <a:pt x="6832066" y="5321426"/>
                  <a:pt x="6849500" y="5321426"/>
                </a:cubicBezTo>
                <a:cubicBezTo>
                  <a:pt x="6864136" y="5321426"/>
                  <a:pt x="6876839" y="5318345"/>
                  <a:pt x="6887611" y="5312182"/>
                </a:cubicBezTo>
                <a:cubicBezTo>
                  <a:pt x="6898382" y="5306020"/>
                  <a:pt x="6907304" y="5296776"/>
                  <a:pt x="6914375" y="5284452"/>
                </a:cubicBezTo>
                <a:lnTo>
                  <a:pt x="6923973" y="5313045"/>
                </a:lnTo>
                <a:lnTo>
                  <a:pt x="6989186" y="5313045"/>
                </a:lnTo>
                <a:lnTo>
                  <a:pt x="6989186" y="5098840"/>
                </a:lnTo>
                <a:lnTo>
                  <a:pt x="6867664" y="5098840"/>
                </a:lnTo>
                <a:lnTo>
                  <a:pt x="6867664" y="5159478"/>
                </a:lnTo>
                <a:lnTo>
                  <a:pt x="6888616" y="5159478"/>
                </a:lnTo>
                <a:lnTo>
                  <a:pt x="6888616" y="5206805"/>
                </a:lnTo>
                <a:cubicBezTo>
                  <a:pt x="6888616" y="5225375"/>
                  <a:pt x="6887260" y="5237864"/>
                  <a:pt x="6884549" y="5244273"/>
                </a:cubicBezTo>
                <a:cubicBezTo>
                  <a:pt x="6881837" y="5250682"/>
                  <a:pt x="6876702" y="5253886"/>
                  <a:pt x="6869143" y="5253886"/>
                </a:cubicBezTo>
                <a:cubicBezTo>
                  <a:pt x="6862241" y="5253886"/>
                  <a:pt x="6857640" y="5251051"/>
                  <a:pt x="6855339" y="5245382"/>
                </a:cubicBezTo>
                <a:cubicBezTo>
                  <a:pt x="6853038" y="5239712"/>
                  <a:pt x="6851888" y="5227922"/>
                  <a:pt x="6851888" y="5210010"/>
                </a:cubicBezTo>
                <a:lnTo>
                  <a:pt x="6851888" y="5018482"/>
                </a:lnTo>
                <a:cubicBezTo>
                  <a:pt x="6851888" y="4998105"/>
                  <a:pt x="6853038" y="4985451"/>
                  <a:pt x="6855339" y="4980521"/>
                </a:cubicBezTo>
                <a:cubicBezTo>
                  <a:pt x="6857640" y="4975591"/>
                  <a:pt x="6861994" y="4973126"/>
                  <a:pt x="6868403" y="4973126"/>
                </a:cubicBezTo>
                <a:cubicBezTo>
                  <a:pt x="6875798" y="4973126"/>
                  <a:pt x="6880481" y="4976002"/>
                  <a:pt x="6882453" y="4981754"/>
                </a:cubicBezTo>
                <a:cubicBezTo>
                  <a:pt x="6884425" y="4987505"/>
                  <a:pt x="6885411" y="5001802"/>
                  <a:pt x="6885411" y="5024644"/>
                </a:cubicBezTo>
                <a:lnTo>
                  <a:pt x="6885411" y="5060879"/>
                </a:lnTo>
                <a:lnTo>
                  <a:pt x="6989186" y="5060879"/>
                </a:lnTo>
                <a:lnTo>
                  <a:pt x="6989186" y="5043624"/>
                </a:lnTo>
                <a:cubicBezTo>
                  <a:pt x="6989186" y="5010923"/>
                  <a:pt x="6986146" y="4985985"/>
                  <a:pt x="6980066" y="4968813"/>
                </a:cubicBezTo>
                <a:cubicBezTo>
                  <a:pt x="6973986" y="4951640"/>
                  <a:pt x="6960922" y="4936809"/>
                  <a:pt x="6940873" y="4924320"/>
                </a:cubicBezTo>
                <a:cubicBezTo>
                  <a:pt x="6920825" y="4911831"/>
                  <a:pt x="6895600" y="4905586"/>
                  <a:pt x="6865199" y="4905586"/>
                </a:cubicBezTo>
                <a:close/>
                <a:moveTo>
                  <a:pt x="4783169" y="4905586"/>
                </a:moveTo>
                <a:cubicBezTo>
                  <a:pt x="4760655" y="4905586"/>
                  <a:pt x="4740729" y="4909407"/>
                  <a:pt x="4723392" y="4917048"/>
                </a:cubicBezTo>
                <a:cubicBezTo>
                  <a:pt x="4706055" y="4924690"/>
                  <a:pt x="4692498" y="4935166"/>
                  <a:pt x="4682720" y="4948477"/>
                </a:cubicBezTo>
                <a:cubicBezTo>
                  <a:pt x="4672943" y="4961788"/>
                  <a:pt x="4667069" y="4975632"/>
                  <a:pt x="4665096" y="4990011"/>
                </a:cubicBezTo>
                <a:cubicBezTo>
                  <a:pt x="4663124" y="5004390"/>
                  <a:pt x="4662138" y="5025959"/>
                  <a:pt x="4662138" y="5054717"/>
                </a:cubicBezTo>
                <a:lnTo>
                  <a:pt x="4662138" y="5171310"/>
                </a:lnTo>
                <a:cubicBezTo>
                  <a:pt x="4662138" y="5210420"/>
                  <a:pt x="4665342" y="5239712"/>
                  <a:pt x="4671751" y="5259186"/>
                </a:cubicBezTo>
                <a:cubicBezTo>
                  <a:pt x="4678160" y="5278659"/>
                  <a:pt x="4691225" y="5293901"/>
                  <a:pt x="4710944" y="5304911"/>
                </a:cubicBezTo>
                <a:cubicBezTo>
                  <a:pt x="4730664" y="5315921"/>
                  <a:pt x="4755725" y="5321426"/>
                  <a:pt x="4786126" y="5321426"/>
                </a:cubicBezTo>
                <a:cubicBezTo>
                  <a:pt x="4815377" y="5321426"/>
                  <a:pt x="4839985" y="5314925"/>
                  <a:pt x="4859951" y="5301924"/>
                </a:cubicBezTo>
                <a:cubicBezTo>
                  <a:pt x="4879918" y="5288923"/>
                  <a:pt x="4892818" y="5273782"/>
                  <a:pt x="4898651" y="5256501"/>
                </a:cubicBezTo>
                <a:cubicBezTo>
                  <a:pt x="4904486" y="5239221"/>
                  <a:pt x="4907402" y="5209928"/>
                  <a:pt x="4907402" y="5168621"/>
                </a:cubicBezTo>
                <a:lnTo>
                  <a:pt x="4907402" y="5153069"/>
                </a:lnTo>
                <a:lnTo>
                  <a:pt x="4803627" y="5153069"/>
                </a:lnTo>
                <a:lnTo>
                  <a:pt x="4803627" y="5203231"/>
                </a:lnTo>
                <a:cubicBezTo>
                  <a:pt x="4803627" y="5225141"/>
                  <a:pt x="4802437" y="5239061"/>
                  <a:pt x="4800053" y="5244991"/>
                </a:cubicBezTo>
                <a:cubicBezTo>
                  <a:pt x="4797670" y="5250921"/>
                  <a:pt x="4792617" y="5253886"/>
                  <a:pt x="4784894" y="5253886"/>
                </a:cubicBezTo>
                <a:cubicBezTo>
                  <a:pt x="4776841" y="5253886"/>
                  <a:pt x="4771664" y="5250928"/>
                  <a:pt x="4769364" y="5245012"/>
                </a:cubicBezTo>
                <a:cubicBezTo>
                  <a:pt x="4767064" y="5239096"/>
                  <a:pt x="4765913" y="5226443"/>
                  <a:pt x="4765913" y="5207052"/>
                </a:cubicBezTo>
                <a:lnTo>
                  <a:pt x="4765913" y="5021686"/>
                </a:lnTo>
                <a:cubicBezTo>
                  <a:pt x="4765913" y="5001474"/>
                  <a:pt x="4767064" y="4988327"/>
                  <a:pt x="4769364" y="4982247"/>
                </a:cubicBezTo>
                <a:cubicBezTo>
                  <a:pt x="4771664" y="4976167"/>
                  <a:pt x="4777087" y="4973126"/>
                  <a:pt x="4785633" y="4973126"/>
                </a:cubicBezTo>
                <a:cubicBezTo>
                  <a:pt x="4793192" y="4973126"/>
                  <a:pt x="4798081" y="4975627"/>
                  <a:pt x="4800299" y="4980629"/>
                </a:cubicBezTo>
                <a:cubicBezTo>
                  <a:pt x="4802518" y="4985631"/>
                  <a:pt x="4803627" y="4998216"/>
                  <a:pt x="4803627" y="5018386"/>
                </a:cubicBezTo>
                <a:lnTo>
                  <a:pt x="4803627" y="5087747"/>
                </a:lnTo>
                <a:lnTo>
                  <a:pt x="4907402" y="5087747"/>
                </a:lnTo>
                <a:lnTo>
                  <a:pt x="4907402" y="5049837"/>
                </a:lnTo>
                <a:cubicBezTo>
                  <a:pt x="4907402" y="5012585"/>
                  <a:pt x="4904280" y="4985139"/>
                  <a:pt x="4898036" y="4967497"/>
                </a:cubicBezTo>
                <a:cubicBezTo>
                  <a:pt x="4891791" y="4949856"/>
                  <a:pt x="4878726" y="4935127"/>
                  <a:pt x="4858842" y="4923311"/>
                </a:cubicBezTo>
                <a:cubicBezTo>
                  <a:pt x="4838959" y="4911495"/>
                  <a:pt x="4813733" y="4905586"/>
                  <a:pt x="4783169" y="4905586"/>
                </a:cubicBezTo>
                <a:close/>
                <a:moveTo>
                  <a:pt x="1610357" y="4905586"/>
                </a:moveTo>
                <a:cubicBezTo>
                  <a:pt x="1587844" y="4905586"/>
                  <a:pt x="1568124" y="4909284"/>
                  <a:pt x="1551198" y="4916679"/>
                </a:cubicBezTo>
                <a:cubicBezTo>
                  <a:pt x="1534272" y="4924074"/>
                  <a:pt x="1520838" y="4934673"/>
                  <a:pt x="1510896" y="4948477"/>
                </a:cubicBezTo>
                <a:cubicBezTo>
                  <a:pt x="1500954" y="4962281"/>
                  <a:pt x="1495038" y="4977522"/>
                  <a:pt x="1493148" y="4994202"/>
                </a:cubicBezTo>
                <a:cubicBezTo>
                  <a:pt x="1491258" y="5010882"/>
                  <a:pt x="1490313" y="5039270"/>
                  <a:pt x="1490313" y="5079366"/>
                </a:cubicBezTo>
                <a:lnTo>
                  <a:pt x="1490313" y="5147646"/>
                </a:lnTo>
                <a:cubicBezTo>
                  <a:pt x="1490313" y="5188729"/>
                  <a:pt x="1491299" y="5217487"/>
                  <a:pt x="1493271" y="5233920"/>
                </a:cubicBezTo>
                <a:cubicBezTo>
                  <a:pt x="1495243" y="5250353"/>
                  <a:pt x="1501405" y="5265554"/>
                  <a:pt x="1511758" y="5279522"/>
                </a:cubicBezTo>
                <a:cubicBezTo>
                  <a:pt x="1522111" y="5293490"/>
                  <a:pt x="1535792" y="5303966"/>
                  <a:pt x="1552800" y="5310950"/>
                </a:cubicBezTo>
                <a:cubicBezTo>
                  <a:pt x="1569808" y="5317934"/>
                  <a:pt x="1588994" y="5321426"/>
                  <a:pt x="1610357" y="5321426"/>
                </a:cubicBezTo>
                <a:cubicBezTo>
                  <a:pt x="1632870" y="5321426"/>
                  <a:pt x="1652590" y="5317729"/>
                  <a:pt x="1669516" y="5310334"/>
                </a:cubicBezTo>
                <a:cubicBezTo>
                  <a:pt x="1686442" y="5302939"/>
                  <a:pt x="1699876" y="5292339"/>
                  <a:pt x="1709818" y="5278536"/>
                </a:cubicBezTo>
                <a:cubicBezTo>
                  <a:pt x="1719760" y="5264732"/>
                  <a:pt x="1725676" y="5249490"/>
                  <a:pt x="1727566" y="5232811"/>
                </a:cubicBezTo>
                <a:cubicBezTo>
                  <a:pt x="1729456" y="5216131"/>
                  <a:pt x="1730401" y="5187743"/>
                  <a:pt x="1730401" y="5147646"/>
                </a:cubicBezTo>
                <a:lnTo>
                  <a:pt x="1730401" y="5079366"/>
                </a:lnTo>
                <a:cubicBezTo>
                  <a:pt x="1730401" y="5038284"/>
                  <a:pt x="1729415" y="5009526"/>
                  <a:pt x="1727443" y="4993093"/>
                </a:cubicBezTo>
                <a:cubicBezTo>
                  <a:pt x="1725471" y="4976660"/>
                  <a:pt x="1719309" y="4961459"/>
                  <a:pt x="1708956" y="4947491"/>
                </a:cubicBezTo>
                <a:cubicBezTo>
                  <a:pt x="1698603" y="4933523"/>
                  <a:pt x="1684922" y="4923047"/>
                  <a:pt x="1667914" y="4916062"/>
                </a:cubicBezTo>
                <a:cubicBezTo>
                  <a:pt x="1650906" y="4909078"/>
                  <a:pt x="1631720" y="4905586"/>
                  <a:pt x="1610357" y="4905586"/>
                </a:cubicBezTo>
                <a:close/>
                <a:moveTo>
                  <a:pt x="3766827" y="2851977"/>
                </a:moveTo>
                <a:cubicBezTo>
                  <a:pt x="3793262" y="3184696"/>
                  <a:pt x="3819606" y="3464059"/>
                  <a:pt x="3845861" y="3690065"/>
                </a:cubicBezTo>
                <a:lnTo>
                  <a:pt x="3667247" y="3690065"/>
                </a:lnTo>
                <a:cubicBezTo>
                  <a:pt x="3680779" y="3513422"/>
                  <a:pt x="3713972" y="3234059"/>
                  <a:pt x="3766827" y="2851977"/>
                </a:cubicBezTo>
                <a:close/>
                <a:moveTo>
                  <a:pt x="9460138" y="2702846"/>
                </a:moveTo>
                <a:cubicBezTo>
                  <a:pt x="9492182" y="2702846"/>
                  <a:pt x="9513340" y="2715787"/>
                  <a:pt x="9523611" y="2741669"/>
                </a:cubicBezTo>
                <a:cubicBezTo>
                  <a:pt x="9533881" y="2767552"/>
                  <a:pt x="9539017" y="2826916"/>
                  <a:pt x="9539017" y="2919763"/>
                </a:cubicBezTo>
                <a:lnTo>
                  <a:pt x="9539017" y="3836731"/>
                </a:lnTo>
                <a:cubicBezTo>
                  <a:pt x="9539017" y="3954227"/>
                  <a:pt x="9534087" y="4028587"/>
                  <a:pt x="9524227" y="4059810"/>
                </a:cubicBezTo>
                <a:cubicBezTo>
                  <a:pt x="9514367" y="4091033"/>
                  <a:pt x="9491772" y="4106644"/>
                  <a:pt x="9456440" y="4106644"/>
                </a:cubicBezTo>
                <a:cubicBezTo>
                  <a:pt x="9421931" y="4106644"/>
                  <a:pt x="9399952" y="4093087"/>
                  <a:pt x="9390502" y="4065972"/>
                </a:cubicBezTo>
                <a:cubicBezTo>
                  <a:pt x="9381054" y="4038858"/>
                  <a:pt x="9376329" y="3967374"/>
                  <a:pt x="9376329" y="3851520"/>
                </a:cubicBezTo>
                <a:lnTo>
                  <a:pt x="9376329" y="2919763"/>
                </a:lnTo>
                <a:cubicBezTo>
                  <a:pt x="9376329" y="2817056"/>
                  <a:pt x="9383519" y="2755227"/>
                  <a:pt x="9397897" y="2734275"/>
                </a:cubicBezTo>
                <a:cubicBezTo>
                  <a:pt x="9412277" y="2713323"/>
                  <a:pt x="9433023" y="2702846"/>
                  <a:pt x="9460138" y="2702846"/>
                </a:cubicBezTo>
                <a:close/>
                <a:moveTo>
                  <a:pt x="10245973" y="2407050"/>
                </a:moveTo>
                <a:lnTo>
                  <a:pt x="10245973" y="3587769"/>
                </a:lnTo>
                <a:cubicBezTo>
                  <a:pt x="10245973" y="3812903"/>
                  <a:pt x="10250082" y="3960595"/>
                  <a:pt x="10258298" y="4030847"/>
                </a:cubicBezTo>
                <a:cubicBezTo>
                  <a:pt x="10266515" y="4101098"/>
                  <a:pt x="10293219" y="4167858"/>
                  <a:pt x="10338410" y="4231125"/>
                </a:cubicBezTo>
                <a:cubicBezTo>
                  <a:pt x="10383601" y="4294393"/>
                  <a:pt x="10451798" y="4345746"/>
                  <a:pt x="10543002" y="4385185"/>
                </a:cubicBezTo>
                <a:cubicBezTo>
                  <a:pt x="10634206" y="4424625"/>
                  <a:pt x="10739378" y="4444344"/>
                  <a:pt x="10858517" y="4444344"/>
                </a:cubicBezTo>
                <a:cubicBezTo>
                  <a:pt x="10966155" y="4444344"/>
                  <a:pt x="11059618" y="4427706"/>
                  <a:pt x="11138907" y="4394429"/>
                </a:cubicBezTo>
                <a:cubicBezTo>
                  <a:pt x="11218198" y="4361152"/>
                  <a:pt x="11282081" y="4312264"/>
                  <a:pt x="11330558" y="4247764"/>
                </a:cubicBezTo>
                <a:cubicBezTo>
                  <a:pt x="11379036" y="4183264"/>
                  <a:pt x="11408205" y="4120407"/>
                  <a:pt x="11418065" y="4059194"/>
                </a:cubicBezTo>
                <a:cubicBezTo>
                  <a:pt x="11427925" y="3997980"/>
                  <a:pt x="11432854" y="3891781"/>
                  <a:pt x="11432854" y="3740597"/>
                </a:cubicBezTo>
                <a:lnTo>
                  <a:pt x="11432854" y="2407050"/>
                </a:lnTo>
                <a:lnTo>
                  <a:pt x="10913979" y="2407050"/>
                </a:lnTo>
                <a:lnTo>
                  <a:pt x="10913979" y="3877402"/>
                </a:lnTo>
                <a:cubicBezTo>
                  <a:pt x="10913979" y="3976823"/>
                  <a:pt x="10909255" y="4039885"/>
                  <a:pt x="10899806" y="4066589"/>
                </a:cubicBezTo>
                <a:cubicBezTo>
                  <a:pt x="10890357" y="4093292"/>
                  <a:pt x="10869199" y="4106644"/>
                  <a:pt x="10836333" y="4106644"/>
                </a:cubicBezTo>
                <a:cubicBezTo>
                  <a:pt x="10807575" y="4106644"/>
                  <a:pt x="10788472" y="4094525"/>
                  <a:pt x="10779022" y="4070286"/>
                </a:cubicBezTo>
                <a:cubicBezTo>
                  <a:pt x="10769574" y="4046047"/>
                  <a:pt x="10764849" y="3990380"/>
                  <a:pt x="10764849" y="3903285"/>
                </a:cubicBezTo>
                <a:lnTo>
                  <a:pt x="10764849" y="2407050"/>
                </a:lnTo>
                <a:close/>
                <a:moveTo>
                  <a:pt x="7563300" y="2407050"/>
                </a:moveTo>
                <a:lnTo>
                  <a:pt x="7928115" y="3680205"/>
                </a:lnTo>
                <a:lnTo>
                  <a:pt x="7928115" y="4402440"/>
                </a:lnTo>
                <a:lnTo>
                  <a:pt x="8408783" y="4402440"/>
                </a:lnTo>
                <a:lnTo>
                  <a:pt x="8408783" y="3680205"/>
                </a:lnTo>
                <a:lnTo>
                  <a:pt x="8787156" y="2407050"/>
                </a:lnTo>
                <a:lnTo>
                  <a:pt x="8310493" y="2407050"/>
                </a:lnTo>
                <a:cubicBezTo>
                  <a:pt x="8242912" y="2718368"/>
                  <a:pt x="8194742" y="2980476"/>
                  <a:pt x="8165984" y="3193374"/>
                </a:cubicBezTo>
                <a:cubicBezTo>
                  <a:pt x="8156459" y="3058636"/>
                  <a:pt x="8114451" y="2796528"/>
                  <a:pt x="8039963" y="2407050"/>
                </a:cubicBezTo>
                <a:close/>
                <a:moveTo>
                  <a:pt x="5871869" y="2407050"/>
                </a:moveTo>
                <a:lnTo>
                  <a:pt x="5871869" y="4402440"/>
                </a:lnTo>
                <a:lnTo>
                  <a:pt x="6390744" y="4402440"/>
                </a:lnTo>
                <a:lnTo>
                  <a:pt x="6390744" y="3547097"/>
                </a:lnTo>
                <a:lnTo>
                  <a:pt x="6600882" y="4402440"/>
                </a:lnTo>
                <a:lnTo>
                  <a:pt x="7137012" y="4402440"/>
                </a:lnTo>
                <a:lnTo>
                  <a:pt x="6811021" y="3307995"/>
                </a:lnTo>
                <a:lnTo>
                  <a:pt x="7108665" y="2407050"/>
                </a:lnTo>
                <a:lnTo>
                  <a:pt x="6621834" y="2407050"/>
                </a:lnTo>
                <a:lnTo>
                  <a:pt x="6390744" y="3182282"/>
                </a:lnTo>
                <a:lnTo>
                  <a:pt x="6390744" y="2407050"/>
                </a:lnTo>
                <a:close/>
                <a:moveTo>
                  <a:pt x="4509794" y="2407050"/>
                </a:moveTo>
                <a:lnTo>
                  <a:pt x="4509794" y="4402440"/>
                </a:lnTo>
                <a:lnTo>
                  <a:pt x="4943628" y="4402440"/>
                </a:lnTo>
                <a:lnTo>
                  <a:pt x="4943628" y="3495333"/>
                </a:lnTo>
                <a:lnTo>
                  <a:pt x="5213542" y="4402440"/>
                </a:lnTo>
                <a:lnTo>
                  <a:pt x="5668328" y="4402440"/>
                </a:lnTo>
                <a:lnTo>
                  <a:pt x="5668328" y="2407050"/>
                </a:lnTo>
                <a:lnTo>
                  <a:pt x="5234494" y="2407050"/>
                </a:lnTo>
                <a:lnTo>
                  <a:pt x="5234494" y="3305530"/>
                </a:lnTo>
                <a:lnTo>
                  <a:pt x="4943628" y="2407050"/>
                </a:lnTo>
                <a:close/>
                <a:moveTo>
                  <a:pt x="3370893" y="2407050"/>
                </a:moveTo>
                <a:lnTo>
                  <a:pt x="3106217" y="4402440"/>
                </a:lnTo>
                <a:lnTo>
                  <a:pt x="3642655" y="4402440"/>
                </a:lnTo>
                <a:lnTo>
                  <a:pt x="3673852" y="4043788"/>
                </a:lnTo>
                <a:lnTo>
                  <a:pt x="3859457" y="4043788"/>
                </a:lnTo>
                <a:lnTo>
                  <a:pt x="3887303" y="4402440"/>
                </a:lnTo>
                <a:lnTo>
                  <a:pt x="4417578" y="4402440"/>
                </a:lnTo>
                <a:lnTo>
                  <a:pt x="4120858" y="2407050"/>
                </a:lnTo>
                <a:close/>
                <a:moveTo>
                  <a:pt x="1823744" y="2407050"/>
                </a:moveTo>
                <a:lnTo>
                  <a:pt x="1823744" y="4402440"/>
                </a:lnTo>
                <a:lnTo>
                  <a:pt x="2342620" y="4402440"/>
                </a:lnTo>
                <a:lnTo>
                  <a:pt x="2342620" y="3564352"/>
                </a:lnTo>
                <a:lnTo>
                  <a:pt x="2497913" y="3564352"/>
                </a:lnTo>
                <a:lnTo>
                  <a:pt x="2497913" y="4402440"/>
                </a:lnTo>
                <a:lnTo>
                  <a:pt x="3016788" y="4402440"/>
                </a:lnTo>
                <a:lnTo>
                  <a:pt x="3016788" y="2407050"/>
                </a:lnTo>
                <a:lnTo>
                  <a:pt x="2497913" y="2407050"/>
                </a:lnTo>
                <a:lnTo>
                  <a:pt x="2497913" y="3120658"/>
                </a:lnTo>
                <a:lnTo>
                  <a:pt x="2342620" y="3120658"/>
                </a:lnTo>
                <a:lnTo>
                  <a:pt x="2342620" y="2407050"/>
                </a:lnTo>
                <a:close/>
                <a:moveTo>
                  <a:pt x="572955" y="2407050"/>
                </a:moveTo>
                <a:lnTo>
                  <a:pt x="572955" y="2806375"/>
                </a:lnTo>
                <a:lnTo>
                  <a:pt x="879844" y="2806375"/>
                </a:lnTo>
                <a:lnTo>
                  <a:pt x="879844" y="4402440"/>
                </a:lnTo>
                <a:lnTo>
                  <a:pt x="1398719" y="4402440"/>
                </a:lnTo>
                <a:lnTo>
                  <a:pt x="1398719" y="2806375"/>
                </a:lnTo>
                <a:lnTo>
                  <a:pt x="1706840" y="2806375"/>
                </a:lnTo>
                <a:lnTo>
                  <a:pt x="1706840" y="2407050"/>
                </a:lnTo>
                <a:close/>
                <a:moveTo>
                  <a:pt x="9457673" y="2365146"/>
                </a:moveTo>
                <a:cubicBezTo>
                  <a:pt x="9345106" y="2365146"/>
                  <a:pt x="9246508" y="2383633"/>
                  <a:pt x="9161877" y="2420608"/>
                </a:cubicBezTo>
                <a:cubicBezTo>
                  <a:pt x="9077247" y="2457582"/>
                  <a:pt x="9010076" y="2510579"/>
                  <a:pt x="8960366" y="2579598"/>
                </a:cubicBezTo>
                <a:cubicBezTo>
                  <a:pt x="8910656" y="2648617"/>
                  <a:pt x="8881077" y="2724826"/>
                  <a:pt x="8871627" y="2808224"/>
                </a:cubicBezTo>
                <a:cubicBezTo>
                  <a:pt x="8862178" y="2891622"/>
                  <a:pt x="8857454" y="3033563"/>
                  <a:pt x="8857454" y="3234046"/>
                </a:cubicBezTo>
                <a:lnTo>
                  <a:pt x="8857454" y="3575444"/>
                </a:lnTo>
                <a:cubicBezTo>
                  <a:pt x="8857454" y="3780858"/>
                  <a:pt x="8862383" y="3924648"/>
                  <a:pt x="8872243" y="4006813"/>
                </a:cubicBezTo>
                <a:cubicBezTo>
                  <a:pt x="8882103" y="4088979"/>
                  <a:pt x="8912915" y="4164982"/>
                  <a:pt x="8964680" y="4234822"/>
                </a:cubicBezTo>
                <a:cubicBezTo>
                  <a:pt x="9016444" y="4304663"/>
                  <a:pt x="9084847" y="4357044"/>
                  <a:pt x="9169888" y="4391964"/>
                </a:cubicBezTo>
                <a:cubicBezTo>
                  <a:pt x="9254929" y="4426884"/>
                  <a:pt x="9350858" y="4444344"/>
                  <a:pt x="9457673" y="4444344"/>
                </a:cubicBezTo>
                <a:cubicBezTo>
                  <a:pt x="9570240" y="4444344"/>
                  <a:pt x="9668838" y="4425857"/>
                  <a:pt x="9753469" y="4388883"/>
                </a:cubicBezTo>
                <a:cubicBezTo>
                  <a:pt x="9838099" y="4351908"/>
                  <a:pt x="9905270" y="4298911"/>
                  <a:pt x="9954980" y="4229893"/>
                </a:cubicBezTo>
                <a:cubicBezTo>
                  <a:pt x="10004690" y="4160874"/>
                  <a:pt x="10034269" y="4084665"/>
                  <a:pt x="10043718" y="4001267"/>
                </a:cubicBezTo>
                <a:cubicBezTo>
                  <a:pt x="10053167" y="3917869"/>
                  <a:pt x="10057892" y="3775928"/>
                  <a:pt x="10057892" y="3575444"/>
                </a:cubicBezTo>
                <a:lnTo>
                  <a:pt x="10057892" y="3234046"/>
                </a:lnTo>
                <a:cubicBezTo>
                  <a:pt x="10057892" y="3028633"/>
                  <a:pt x="10052962" y="2884843"/>
                  <a:pt x="10043102" y="2802677"/>
                </a:cubicBezTo>
                <a:cubicBezTo>
                  <a:pt x="10033242" y="2720512"/>
                  <a:pt x="10002430" y="2644509"/>
                  <a:pt x="9950666" y="2574668"/>
                </a:cubicBezTo>
                <a:cubicBezTo>
                  <a:pt x="9898902" y="2504828"/>
                  <a:pt x="9830499" y="2452447"/>
                  <a:pt x="9745457" y="2417526"/>
                </a:cubicBezTo>
                <a:cubicBezTo>
                  <a:pt x="9660416" y="2382606"/>
                  <a:pt x="9564488" y="2365146"/>
                  <a:pt x="9457673" y="236514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  <a:tint val="66000"/>
                  <a:satMod val="160000"/>
                </a:schemeClr>
              </a:gs>
              <a:gs pos="50000">
                <a:schemeClr val="bg1">
                  <a:lumMod val="75000"/>
                  <a:tint val="44500"/>
                  <a:satMod val="160000"/>
                </a:schemeClr>
              </a:gs>
              <a:gs pos="100000">
                <a:schemeClr val="bg1">
                  <a:lumMod val="75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704659-7F1C-4F57-85BE-68AACBF52CA0}"/>
              </a:ext>
            </a:extLst>
          </p:cNvPr>
          <p:cNvSpPr/>
          <p:nvPr/>
        </p:nvSpPr>
        <p:spPr>
          <a:xfrm>
            <a:off x="12392025" y="1924050"/>
            <a:ext cx="171450" cy="3619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87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L -1.02812 0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40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44444E-6 L -1 0.00834 " pathEditMode="relative" rAng="0" ptsTypes="AA">
                                      <p:cBhvr>
                                        <p:cTn id="8" dur="4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755952-BDD9-444B-970B-85DB89DFD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397" y="1151336"/>
            <a:ext cx="2892673" cy="4339461"/>
          </a:xfrm>
          <a:prstGeom prst="round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3270DA-2582-4FF6-A163-515687102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502" y="4149741"/>
            <a:ext cx="895938" cy="1381022"/>
          </a:xfrm>
          <a:prstGeom prst="round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6A5D223-9680-4C97-9103-DF649047C1DF}"/>
              </a:ext>
            </a:extLst>
          </p:cNvPr>
          <p:cNvSpPr txBox="1"/>
          <p:nvPr/>
        </p:nvSpPr>
        <p:spPr>
          <a:xfrm>
            <a:off x="539642" y="1698730"/>
            <a:ext cx="6192465" cy="1938992"/>
          </a:xfrm>
          <a:prstGeom prst="rect">
            <a:avLst/>
          </a:prstGeom>
          <a:noFill/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00B050"/>
                </a:solidFill>
                <a:latin typeface="Arial Black" panose="020B0A04020102020204" pitchFamily="34" charset="0"/>
              </a:rPr>
              <a:t>Yeamin Khan Dimon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019A0DE-883B-45AA-B511-D5C8F0EF44B6}"/>
              </a:ext>
            </a:extLst>
          </p:cNvPr>
          <p:cNvCxnSpPr>
            <a:cxnSpLocks/>
          </p:cNvCxnSpPr>
          <p:nvPr/>
        </p:nvCxnSpPr>
        <p:spPr>
          <a:xfrm flipV="1">
            <a:off x="647508" y="3637722"/>
            <a:ext cx="6000942" cy="9072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FA5B380-22D5-49E0-8D37-7715CCD331B4}"/>
              </a:ext>
            </a:extLst>
          </p:cNvPr>
          <p:cNvSpPr txBox="1"/>
          <p:nvPr/>
        </p:nvSpPr>
        <p:spPr>
          <a:xfrm>
            <a:off x="647508" y="4471676"/>
            <a:ext cx="4543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BSC In Computer Science and Technology</a:t>
            </a:r>
            <a:br>
              <a:rPr lang="en-US" sz="2000" b="1" dirty="0">
                <a:solidFill>
                  <a:srgbClr val="00B050"/>
                </a:solidFill>
              </a:rPr>
            </a:br>
            <a:r>
              <a:rPr lang="en-US" sz="2000" b="1" dirty="0">
                <a:solidFill>
                  <a:srgbClr val="00B050"/>
                </a:solidFill>
              </a:rPr>
              <a:t>NORTHERN UNIVERSITY BANGLADESH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2B9181A-45D2-4149-B49B-7C8229AEE071}"/>
              </a:ext>
            </a:extLst>
          </p:cNvPr>
          <p:cNvSpPr txBox="1"/>
          <p:nvPr/>
        </p:nvSpPr>
        <p:spPr>
          <a:xfrm>
            <a:off x="7381462" y="5594077"/>
            <a:ext cx="4399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spc="1000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OUR TEAM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51AA1B1-F985-4060-B322-7E7534DD89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18" b="32265"/>
          <a:stretch/>
        </p:blipFill>
        <p:spPr>
          <a:xfrm>
            <a:off x="132521" y="67503"/>
            <a:ext cx="3053990" cy="13167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5351E8-1E23-4197-9009-D293FB1854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25169" r="11845"/>
          <a:stretch/>
        </p:blipFill>
        <p:spPr>
          <a:xfrm>
            <a:off x="7508501" y="2689242"/>
            <a:ext cx="895939" cy="138102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22078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755952-BDD9-444B-970B-85DB89DFD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397" y="1091647"/>
            <a:ext cx="2892673" cy="4458839"/>
          </a:xfrm>
          <a:prstGeom prst="round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3270DA-2582-4FF6-A163-515687102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178" y="2676540"/>
            <a:ext cx="920586" cy="1381024"/>
          </a:xfrm>
          <a:prstGeom prst="round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22BE18-F253-4FCD-9F61-DBA5202B09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18" b="32265"/>
          <a:stretch/>
        </p:blipFill>
        <p:spPr>
          <a:xfrm>
            <a:off x="132521" y="67503"/>
            <a:ext cx="3053990" cy="131679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6A5D223-9680-4C97-9103-DF649047C1DF}"/>
              </a:ext>
            </a:extLst>
          </p:cNvPr>
          <p:cNvSpPr txBox="1"/>
          <p:nvPr/>
        </p:nvSpPr>
        <p:spPr>
          <a:xfrm>
            <a:off x="976962" y="1698730"/>
            <a:ext cx="4214192" cy="1938992"/>
          </a:xfrm>
          <a:prstGeom prst="rect">
            <a:avLst/>
          </a:prstGeom>
          <a:noFill/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00B050"/>
                </a:solidFill>
                <a:latin typeface="Arial Black" panose="020B0A04020102020204" pitchFamily="34" charset="0"/>
              </a:rPr>
              <a:t>Ajifa</a:t>
            </a:r>
            <a:br>
              <a:rPr lang="en-US" sz="6000" b="1" dirty="0">
                <a:solidFill>
                  <a:srgbClr val="00B050"/>
                </a:solidFill>
                <a:latin typeface="Arial Black" panose="020B0A04020102020204" pitchFamily="34" charset="0"/>
              </a:rPr>
            </a:br>
            <a:r>
              <a:rPr lang="en-US" sz="6000" b="1" dirty="0">
                <a:solidFill>
                  <a:srgbClr val="00B050"/>
                </a:solidFill>
                <a:latin typeface="Arial Black" panose="020B0A04020102020204" pitchFamily="34" charset="0"/>
              </a:rPr>
              <a:t>Afrose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019A0DE-883B-45AA-B511-D5C8F0EF44B6}"/>
              </a:ext>
            </a:extLst>
          </p:cNvPr>
          <p:cNvCxnSpPr>
            <a:cxnSpLocks/>
          </p:cNvCxnSpPr>
          <p:nvPr/>
        </p:nvCxnSpPr>
        <p:spPr>
          <a:xfrm>
            <a:off x="1046922" y="3646794"/>
            <a:ext cx="3710609" cy="0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FA5B380-22D5-49E0-8D37-7715CCD331B4}"/>
              </a:ext>
            </a:extLst>
          </p:cNvPr>
          <p:cNvSpPr txBox="1"/>
          <p:nvPr/>
        </p:nvSpPr>
        <p:spPr>
          <a:xfrm>
            <a:off x="647508" y="4471676"/>
            <a:ext cx="4543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BSC In Computer Science and Technology</a:t>
            </a:r>
            <a:br>
              <a:rPr lang="en-US" sz="2000" b="1" dirty="0">
                <a:solidFill>
                  <a:srgbClr val="00B050"/>
                </a:solidFill>
              </a:rPr>
            </a:br>
            <a:r>
              <a:rPr lang="en-US" sz="2000" b="1" dirty="0">
                <a:solidFill>
                  <a:srgbClr val="00B050"/>
                </a:solidFill>
              </a:rPr>
              <a:t>NORTHERN UNIVERSITY BANGLADESH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2B9181A-45D2-4149-B49B-7C8229AEE071}"/>
              </a:ext>
            </a:extLst>
          </p:cNvPr>
          <p:cNvSpPr txBox="1"/>
          <p:nvPr/>
        </p:nvSpPr>
        <p:spPr>
          <a:xfrm>
            <a:off x="7381462" y="5594077"/>
            <a:ext cx="4399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spc="1000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OUR TEAM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D9B5FB-A9DD-4B9F-943E-5C4D7E3354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25169" r="11845"/>
          <a:stretch/>
        </p:blipFill>
        <p:spPr>
          <a:xfrm>
            <a:off x="7520825" y="4169465"/>
            <a:ext cx="895939" cy="138102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90861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755952-BDD9-444B-970B-85DB89DFD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330" y="2670862"/>
            <a:ext cx="895940" cy="1381024"/>
          </a:xfrm>
          <a:prstGeom prst="round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3270DA-2582-4FF6-A163-515687102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330" y="4169462"/>
            <a:ext cx="920586" cy="1381024"/>
          </a:xfrm>
          <a:prstGeom prst="round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22BE18-F253-4FCD-9F61-DBA5202B09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18" b="32265"/>
          <a:stretch/>
        </p:blipFill>
        <p:spPr>
          <a:xfrm>
            <a:off x="132521" y="67503"/>
            <a:ext cx="3053990" cy="131679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6A5D223-9680-4C97-9103-DF649047C1DF}"/>
              </a:ext>
            </a:extLst>
          </p:cNvPr>
          <p:cNvSpPr txBox="1"/>
          <p:nvPr/>
        </p:nvSpPr>
        <p:spPr>
          <a:xfrm>
            <a:off x="976962" y="1698730"/>
            <a:ext cx="4543644" cy="1938992"/>
          </a:xfrm>
          <a:prstGeom prst="rect">
            <a:avLst/>
          </a:prstGeom>
          <a:noFill/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00B050"/>
                </a:solidFill>
                <a:latin typeface="Arial Black" panose="020B0A04020102020204" pitchFamily="34" charset="0"/>
              </a:rPr>
              <a:t>Depa Rani</a:t>
            </a:r>
            <a:br>
              <a:rPr lang="en-US" sz="6000" b="1" dirty="0">
                <a:solidFill>
                  <a:srgbClr val="00B050"/>
                </a:solidFill>
                <a:latin typeface="Arial Black" panose="020B0A04020102020204" pitchFamily="34" charset="0"/>
              </a:rPr>
            </a:br>
            <a:r>
              <a:rPr lang="en-US" sz="6000" b="1" dirty="0">
                <a:solidFill>
                  <a:srgbClr val="00B050"/>
                </a:solidFill>
                <a:latin typeface="Arial Black" panose="020B0A04020102020204" pitchFamily="34" charset="0"/>
              </a:rPr>
              <a:t>Joba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019A0DE-883B-45AA-B511-D5C8F0EF44B6}"/>
              </a:ext>
            </a:extLst>
          </p:cNvPr>
          <p:cNvCxnSpPr>
            <a:cxnSpLocks/>
          </p:cNvCxnSpPr>
          <p:nvPr/>
        </p:nvCxnSpPr>
        <p:spPr>
          <a:xfrm>
            <a:off x="993914" y="3646794"/>
            <a:ext cx="4664765" cy="0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FA5B380-22D5-49E0-8D37-7715CCD331B4}"/>
              </a:ext>
            </a:extLst>
          </p:cNvPr>
          <p:cNvSpPr txBox="1"/>
          <p:nvPr/>
        </p:nvSpPr>
        <p:spPr>
          <a:xfrm>
            <a:off x="647508" y="4471676"/>
            <a:ext cx="4543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BSC In Computer Science and Technology</a:t>
            </a:r>
            <a:br>
              <a:rPr lang="en-US" sz="2000" b="1" dirty="0">
                <a:solidFill>
                  <a:srgbClr val="00B050"/>
                </a:solidFill>
              </a:rPr>
            </a:br>
            <a:r>
              <a:rPr lang="en-US" sz="2000" b="1" dirty="0">
                <a:solidFill>
                  <a:srgbClr val="00B050"/>
                </a:solidFill>
              </a:rPr>
              <a:t>NORTHERN UNIVERSITY BANGLADESH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2B9181A-45D2-4149-B49B-7C8229AEE071}"/>
              </a:ext>
            </a:extLst>
          </p:cNvPr>
          <p:cNvSpPr txBox="1"/>
          <p:nvPr/>
        </p:nvSpPr>
        <p:spPr>
          <a:xfrm>
            <a:off x="7381462" y="5594077"/>
            <a:ext cx="4399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spc="1000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OUR TEAM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BA4519-4AC5-4950-A93E-10E60B78185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25169" r="11845"/>
          <a:stretch/>
        </p:blipFill>
        <p:spPr>
          <a:xfrm>
            <a:off x="8588315" y="1091647"/>
            <a:ext cx="2892677" cy="4458839"/>
          </a:xfrm>
          <a:prstGeom prst="round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25CDCD-4BF7-4DB0-8A4E-7A850DE08D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58"/>
          <a:stretch>
            <a:fillRect/>
          </a:stretch>
        </p:blipFill>
        <p:spPr>
          <a:xfrm>
            <a:off x="12226947" y="-6838950"/>
            <a:ext cx="5826718" cy="6858000"/>
          </a:xfrm>
          <a:custGeom>
            <a:avLst/>
            <a:gdLst>
              <a:gd name="connsiteX0" fmla="*/ 5826718 w 5826718"/>
              <a:gd name="connsiteY0" fmla="*/ 5551594 h 6858000"/>
              <a:gd name="connsiteX1" fmla="*/ 5826718 w 5826718"/>
              <a:gd name="connsiteY1" fmla="*/ 6691024 h 6858000"/>
              <a:gd name="connsiteX2" fmla="*/ 5724926 w 5826718"/>
              <a:gd name="connsiteY2" fmla="*/ 6792816 h 6858000"/>
              <a:gd name="connsiteX3" fmla="*/ 5659723 w 5826718"/>
              <a:gd name="connsiteY3" fmla="*/ 6846445 h 6858000"/>
              <a:gd name="connsiteX4" fmla="*/ 5638266 w 5826718"/>
              <a:gd name="connsiteY4" fmla="*/ 6858000 h 6858000"/>
              <a:gd name="connsiteX5" fmla="*/ 5216057 w 5826718"/>
              <a:gd name="connsiteY5" fmla="*/ 6858000 h 6858000"/>
              <a:gd name="connsiteX6" fmla="*/ 5208649 w 5826718"/>
              <a:gd name="connsiteY6" fmla="*/ 6854195 h 6858000"/>
              <a:gd name="connsiteX7" fmla="*/ 5145251 w 5826718"/>
              <a:gd name="connsiteY7" fmla="*/ 6802776 h 6858000"/>
              <a:gd name="connsiteX8" fmla="*/ 5155211 w 5826718"/>
              <a:gd name="connsiteY8" fmla="*/ 6223101 h 6858000"/>
              <a:gd name="connsiteX9" fmla="*/ 4517486 w 5826718"/>
              <a:gd name="connsiteY9" fmla="*/ 4816976 h 6858000"/>
              <a:gd name="connsiteX10" fmla="*/ 5035066 w 5826718"/>
              <a:gd name="connsiteY10" fmla="*/ 5023944 h 6858000"/>
              <a:gd name="connsiteX11" fmla="*/ 5036848 w 5826718"/>
              <a:gd name="connsiteY11" fmla="*/ 5025727 h 6858000"/>
              <a:gd name="connsiteX12" fmla="*/ 5018934 w 5826718"/>
              <a:gd name="connsiteY12" fmla="*/ 6068306 h 6858000"/>
              <a:gd name="connsiteX13" fmla="*/ 5018933 w 5826718"/>
              <a:gd name="connsiteY13" fmla="*/ 6068305 h 6858000"/>
              <a:gd name="connsiteX14" fmla="*/ 3976354 w 5826718"/>
              <a:gd name="connsiteY14" fmla="*/ 6086219 h 6858000"/>
              <a:gd name="connsiteX15" fmla="*/ 3974574 w 5826718"/>
              <a:gd name="connsiteY15" fmla="*/ 6084437 h 6858000"/>
              <a:gd name="connsiteX16" fmla="*/ 3992488 w 5826718"/>
              <a:gd name="connsiteY16" fmla="*/ 5041858 h 6858000"/>
              <a:gd name="connsiteX17" fmla="*/ 3992487 w 5826718"/>
              <a:gd name="connsiteY17" fmla="*/ 5041858 h 6858000"/>
              <a:gd name="connsiteX18" fmla="*/ 4517486 w 5826718"/>
              <a:gd name="connsiteY18" fmla="*/ 4816976 h 6858000"/>
              <a:gd name="connsiteX19" fmla="*/ 5826718 w 5826718"/>
              <a:gd name="connsiteY19" fmla="*/ 3196010 h 6858000"/>
              <a:gd name="connsiteX20" fmla="*/ 5826718 w 5826718"/>
              <a:gd name="connsiteY20" fmla="*/ 5148441 h 6858000"/>
              <a:gd name="connsiteX21" fmla="*/ 5804455 w 5826718"/>
              <a:gd name="connsiteY21" fmla="*/ 5155386 h 6858000"/>
              <a:gd name="connsiteX22" fmla="*/ 5123780 w 5826718"/>
              <a:gd name="connsiteY22" fmla="*/ 4957933 h 6858000"/>
              <a:gd name="connsiteX23" fmla="*/ 5142294 w 5826718"/>
              <a:gd name="connsiteY23" fmla="*/ 3880434 h 6858000"/>
              <a:gd name="connsiteX24" fmla="*/ 822261 w 5826718"/>
              <a:gd name="connsiteY24" fmla="*/ 1493613 h 6858000"/>
              <a:gd name="connsiteX25" fmla="*/ 1110036 w 5826718"/>
              <a:gd name="connsiteY25" fmla="*/ 1608687 h 6858000"/>
              <a:gd name="connsiteX26" fmla="*/ 1100076 w 5826718"/>
              <a:gd name="connsiteY26" fmla="*/ 2188362 h 6858000"/>
              <a:gd name="connsiteX27" fmla="*/ 694811 w 5826718"/>
              <a:gd name="connsiteY27" fmla="*/ 2593627 h 6858000"/>
              <a:gd name="connsiteX28" fmla="*/ 115136 w 5826718"/>
              <a:gd name="connsiteY28" fmla="*/ 2603587 h 6858000"/>
              <a:gd name="connsiteX29" fmla="*/ 125096 w 5826718"/>
              <a:gd name="connsiteY29" fmla="*/ 2023913 h 6858000"/>
              <a:gd name="connsiteX30" fmla="*/ 530360 w 5826718"/>
              <a:gd name="connsiteY30" fmla="*/ 1618649 h 6858000"/>
              <a:gd name="connsiteX31" fmla="*/ 822261 w 5826718"/>
              <a:gd name="connsiteY31" fmla="*/ 1493613 h 6858000"/>
              <a:gd name="connsiteX32" fmla="*/ 5826718 w 5826718"/>
              <a:gd name="connsiteY32" fmla="*/ 105067 h 6858000"/>
              <a:gd name="connsiteX33" fmla="*/ 5826718 w 5826718"/>
              <a:gd name="connsiteY33" fmla="*/ 3003133 h 6858000"/>
              <a:gd name="connsiteX34" fmla="*/ 3638266 w 5826718"/>
              <a:gd name="connsiteY34" fmla="*/ 5191585 h 6858000"/>
              <a:gd name="connsiteX35" fmla="*/ 2163899 w 5826718"/>
              <a:gd name="connsiteY35" fmla="*/ 5216919 h 6858000"/>
              <a:gd name="connsiteX36" fmla="*/ 2189233 w 5826718"/>
              <a:gd name="connsiteY36" fmla="*/ 3742551 h 6858000"/>
              <a:gd name="connsiteX37" fmla="*/ 3633177 w 5826718"/>
              <a:gd name="connsiteY37" fmla="*/ 0 h 6858000"/>
              <a:gd name="connsiteX38" fmla="*/ 5751146 w 5826718"/>
              <a:gd name="connsiteY38" fmla="*/ 0 h 6858000"/>
              <a:gd name="connsiteX39" fmla="*/ 2827981 w 5826718"/>
              <a:gd name="connsiteY39" fmla="*/ 2923166 h 6858000"/>
              <a:gd name="connsiteX40" fmla="*/ 1750481 w 5826718"/>
              <a:gd name="connsiteY40" fmla="*/ 2941679 h 6858000"/>
              <a:gd name="connsiteX41" fmla="*/ 1768996 w 5826718"/>
              <a:gd name="connsiteY41" fmla="*/ 1864181 h 6858000"/>
              <a:gd name="connsiteX42" fmla="*/ 2227848 w 5826718"/>
              <a:gd name="connsiteY42" fmla="*/ 0 h 6858000"/>
              <a:gd name="connsiteX43" fmla="*/ 3367276 w 5826718"/>
              <a:gd name="connsiteY43" fmla="*/ 0 h 6858000"/>
              <a:gd name="connsiteX44" fmla="*/ 1821568 w 5826718"/>
              <a:gd name="connsiteY44" fmla="*/ 1545709 h 6858000"/>
              <a:gd name="connsiteX45" fmla="*/ 1241893 w 5826718"/>
              <a:gd name="connsiteY45" fmla="*/ 1555669 h 6858000"/>
              <a:gd name="connsiteX46" fmla="*/ 1251853 w 5826718"/>
              <a:gd name="connsiteY46" fmla="*/ 9759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5826718" h="6858000">
                <a:moveTo>
                  <a:pt x="5826718" y="5551594"/>
                </a:moveTo>
                <a:lnTo>
                  <a:pt x="5826718" y="6691024"/>
                </a:lnTo>
                <a:lnTo>
                  <a:pt x="5724926" y="6792816"/>
                </a:lnTo>
                <a:cubicBezTo>
                  <a:pt x="5704573" y="6813169"/>
                  <a:pt x="5682709" y="6831047"/>
                  <a:pt x="5659723" y="6846445"/>
                </a:cubicBezTo>
                <a:lnTo>
                  <a:pt x="5638266" y="6858000"/>
                </a:lnTo>
                <a:lnTo>
                  <a:pt x="5216057" y="6858000"/>
                </a:lnTo>
                <a:lnTo>
                  <a:pt x="5208649" y="6854195"/>
                </a:lnTo>
                <a:cubicBezTo>
                  <a:pt x="5186179" y="6839579"/>
                  <a:pt x="5164916" y="6822442"/>
                  <a:pt x="5145251" y="6802776"/>
                </a:cubicBezTo>
                <a:cubicBezTo>
                  <a:pt x="4987930" y="6645453"/>
                  <a:pt x="4992389" y="6385924"/>
                  <a:pt x="5155211" y="6223101"/>
                </a:cubicBezTo>
                <a:close/>
                <a:moveTo>
                  <a:pt x="4517486" y="4816976"/>
                </a:moveTo>
                <a:cubicBezTo>
                  <a:pt x="4706156" y="4813734"/>
                  <a:pt x="4893590" y="4882467"/>
                  <a:pt x="5035066" y="5023944"/>
                </a:cubicBezTo>
                <a:lnTo>
                  <a:pt x="5036848" y="5025727"/>
                </a:lnTo>
                <a:cubicBezTo>
                  <a:pt x="5319801" y="5308680"/>
                  <a:pt x="5311781" y="5775459"/>
                  <a:pt x="5018934" y="6068306"/>
                </a:cubicBezTo>
                <a:lnTo>
                  <a:pt x="5018933" y="6068305"/>
                </a:lnTo>
                <a:cubicBezTo>
                  <a:pt x="4726086" y="6361152"/>
                  <a:pt x="4259308" y="6369172"/>
                  <a:pt x="3976354" y="6086219"/>
                </a:cubicBezTo>
                <a:lnTo>
                  <a:pt x="3974574" y="6084437"/>
                </a:lnTo>
                <a:cubicBezTo>
                  <a:pt x="3691620" y="5801484"/>
                  <a:pt x="3699640" y="5334705"/>
                  <a:pt x="3992488" y="5041858"/>
                </a:cubicBezTo>
                <a:lnTo>
                  <a:pt x="3992487" y="5041858"/>
                </a:lnTo>
                <a:cubicBezTo>
                  <a:pt x="4138910" y="4895435"/>
                  <a:pt x="4328816" y="4820218"/>
                  <a:pt x="4517486" y="4816976"/>
                </a:cubicBezTo>
                <a:close/>
                <a:moveTo>
                  <a:pt x="5826718" y="3196010"/>
                </a:moveTo>
                <a:lnTo>
                  <a:pt x="5826718" y="5148441"/>
                </a:lnTo>
                <a:lnTo>
                  <a:pt x="5804455" y="5155386"/>
                </a:lnTo>
                <a:cubicBezTo>
                  <a:pt x="5563530" y="5206003"/>
                  <a:pt x="5306549" y="5140703"/>
                  <a:pt x="5123780" y="4957933"/>
                </a:cubicBezTo>
                <a:cubicBezTo>
                  <a:pt x="4831349" y="4665504"/>
                  <a:pt x="4839638" y="4183090"/>
                  <a:pt x="5142294" y="3880434"/>
                </a:cubicBezTo>
                <a:close/>
                <a:moveTo>
                  <a:pt x="822261" y="1493613"/>
                </a:moveTo>
                <a:cubicBezTo>
                  <a:pt x="927162" y="1491810"/>
                  <a:pt x="1031375" y="1530026"/>
                  <a:pt x="1110036" y="1608687"/>
                </a:cubicBezTo>
                <a:cubicBezTo>
                  <a:pt x="1267357" y="1766010"/>
                  <a:pt x="1262898" y="2025539"/>
                  <a:pt x="1100076" y="2188362"/>
                </a:cubicBezTo>
                <a:lnTo>
                  <a:pt x="694811" y="2593627"/>
                </a:lnTo>
                <a:cubicBezTo>
                  <a:pt x="531988" y="2756450"/>
                  <a:pt x="272459" y="2760910"/>
                  <a:pt x="115136" y="2603587"/>
                </a:cubicBezTo>
                <a:cubicBezTo>
                  <a:pt x="-42187" y="2446265"/>
                  <a:pt x="-37727" y="2186736"/>
                  <a:pt x="125096" y="2023913"/>
                </a:cubicBezTo>
                <a:lnTo>
                  <a:pt x="530360" y="1618649"/>
                </a:lnTo>
                <a:cubicBezTo>
                  <a:pt x="611773" y="1537236"/>
                  <a:pt x="717361" y="1495415"/>
                  <a:pt x="822261" y="1493613"/>
                </a:cubicBezTo>
                <a:close/>
                <a:moveTo>
                  <a:pt x="5826718" y="105067"/>
                </a:moveTo>
                <a:lnTo>
                  <a:pt x="5826718" y="3003133"/>
                </a:lnTo>
                <a:lnTo>
                  <a:pt x="3638266" y="5191585"/>
                </a:lnTo>
                <a:cubicBezTo>
                  <a:pt x="3224136" y="5605715"/>
                  <a:pt x="2564039" y="5617058"/>
                  <a:pt x="2163899" y="5216919"/>
                </a:cubicBezTo>
                <a:cubicBezTo>
                  <a:pt x="1763761" y="4816779"/>
                  <a:pt x="1775103" y="4156682"/>
                  <a:pt x="2189233" y="3742551"/>
                </a:cubicBezTo>
                <a:close/>
                <a:moveTo>
                  <a:pt x="3633177" y="0"/>
                </a:moveTo>
                <a:lnTo>
                  <a:pt x="5751146" y="0"/>
                </a:lnTo>
                <a:lnTo>
                  <a:pt x="2827981" y="2923166"/>
                </a:lnTo>
                <a:cubicBezTo>
                  <a:pt x="2525326" y="3225821"/>
                  <a:pt x="2042912" y="3234110"/>
                  <a:pt x="1750481" y="2941679"/>
                </a:cubicBezTo>
                <a:cubicBezTo>
                  <a:pt x="1458051" y="2649249"/>
                  <a:pt x="1466340" y="2166836"/>
                  <a:pt x="1768996" y="1864181"/>
                </a:cubicBezTo>
                <a:close/>
                <a:moveTo>
                  <a:pt x="2227848" y="0"/>
                </a:moveTo>
                <a:lnTo>
                  <a:pt x="3367276" y="0"/>
                </a:lnTo>
                <a:lnTo>
                  <a:pt x="1821568" y="1545709"/>
                </a:lnTo>
                <a:cubicBezTo>
                  <a:pt x="1658744" y="1708532"/>
                  <a:pt x="1399215" y="1712992"/>
                  <a:pt x="1241893" y="1555669"/>
                </a:cubicBezTo>
                <a:cubicBezTo>
                  <a:pt x="1084570" y="1398348"/>
                  <a:pt x="1089030" y="1138819"/>
                  <a:pt x="1251853" y="975996"/>
                </a:cubicBezTo>
                <a:close/>
              </a:path>
            </a:pathLst>
          </a:cu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DC71F8B-3806-4CED-B7FB-EAF11871B8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05390" y="3464340"/>
            <a:ext cx="2212230" cy="20728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F67A66-3D29-4FC2-8E85-F65D18B4BC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89861" y="3182016"/>
            <a:ext cx="3111206" cy="23551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300283E-C6BF-44DC-95C6-26161A161A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98197" y="3646727"/>
            <a:ext cx="1992807" cy="18971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1406C11-2AEC-4D8B-9B75-3C85EFC6DC91}"/>
              </a:ext>
            </a:extLst>
          </p:cNvPr>
          <p:cNvSpPr txBox="1"/>
          <p:nvPr/>
        </p:nvSpPr>
        <p:spPr>
          <a:xfrm>
            <a:off x="-6939170" y="5458534"/>
            <a:ext cx="1676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Calculate CGPA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1BE3EB-B182-4C59-BEB0-F211DB01304F}"/>
              </a:ext>
            </a:extLst>
          </p:cNvPr>
          <p:cNvSpPr txBox="1"/>
          <p:nvPr/>
        </p:nvSpPr>
        <p:spPr>
          <a:xfrm>
            <a:off x="-5049680" y="5458534"/>
            <a:ext cx="221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Reports  generated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281D3F-A94A-4315-8095-963E34197466}"/>
              </a:ext>
            </a:extLst>
          </p:cNvPr>
          <p:cNvSpPr txBox="1"/>
          <p:nvPr/>
        </p:nvSpPr>
        <p:spPr>
          <a:xfrm>
            <a:off x="-2903984" y="5466625"/>
            <a:ext cx="2804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Searching Students Reports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E460DF-B153-45AF-9BAD-6B003A23C4A9}"/>
              </a:ext>
            </a:extLst>
          </p:cNvPr>
          <p:cNvSpPr txBox="1"/>
          <p:nvPr/>
        </p:nvSpPr>
        <p:spPr>
          <a:xfrm>
            <a:off x="353721" y="-1389699"/>
            <a:ext cx="60297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B050"/>
                </a:solidFill>
              </a:rPr>
              <a:t>Student CGPA Management System in C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7666008-1095-4332-B204-C31E8A60F8D8}"/>
              </a:ext>
            </a:extLst>
          </p:cNvPr>
          <p:cNvCxnSpPr>
            <a:cxnSpLocks/>
          </p:cNvCxnSpPr>
          <p:nvPr/>
        </p:nvCxnSpPr>
        <p:spPr>
          <a:xfrm flipV="1">
            <a:off x="567996" y="-96074"/>
            <a:ext cx="6000942" cy="9072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449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4790F4E9-FF5A-4BA9-A887-904E63E8CA97}"/>
              </a:ext>
            </a:extLst>
          </p:cNvPr>
          <p:cNvSpPr txBox="1"/>
          <p:nvPr/>
        </p:nvSpPr>
        <p:spPr>
          <a:xfrm>
            <a:off x="353721" y="2039301"/>
            <a:ext cx="60297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B050"/>
                </a:solidFill>
              </a:rPr>
              <a:t>Student CGPA Management System in C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0DB5A3B-DB6C-4CCB-AF84-16D1DF284099}"/>
              </a:ext>
            </a:extLst>
          </p:cNvPr>
          <p:cNvCxnSpPr>
            <a:cxnSpLocks/>
          </p:cNvCxnSpPr>
          <p:nvPr/>
        </p:nvCxnSpPr>
        <p:spPr>
          <a:xfrm flipV="1">
            <a:off x="567996" y="3332926"/>
            <a:ext cx="6000942" cy="9072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2CC69900-F586-4069-9E57-28B442E1A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10" y="3464340"/>
            <a:ext cx="2212230" cy="207286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A3F6C45E-6119-4609-96C2-E1CC01D4C1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639" y="3182016"/>
            <a:ext cx="3111206" cy="235518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AC8036EF-3F3B-4B85-8753-8412771A43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03" y="3646727"/>
            <a:ext cx="1992807" cy="1897152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4893EE2C-DBF5-49D5-93CD-5191FC263FA1}"/>
              </a:ext>
            </a:extLst>
          </p:cNvPr>
          <p:cNvSpPr txBox="1"/>
          <p:nvPr/>
        </p:nvSpPr>
        <p:spPr>
          <a:xfrm>
            <a:off x="490330" y="5458534"/>
            <a:ext cx="1676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Calculate CGPA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BE55E47-10B6-48F9-8B70-41B6127BAEC0}"/>
              </a:ext>
            </a:extLst>
          </p:cNvPr>
          <p:cNvSpPr txBox="1"/>
          <p:nvPr/>
        </p:nvSpPr>
        <p:spPr>
          <a:xfrm>
            <a:off x="2379820" y="5458534"/>
            <a:ext cx="221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Reports  generated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5850E81-B318-4E5B-9EFD-BDAFC98D8F3E}"/>
              </a:ext>
            </a:extLst>
          </p:cNvPr>
          <p:cNvSpPr txBox="1"/>
          <p:nvPr/>
        </p:nvSpPr>
        <p:spPr>
          <a:xfrm>
            <a:off x="4525516" y="5466625"/>
            <a:ext cx="2804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Searching Students Reports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0C36D84-C6C9-4C11-AEDA-DB6946B99D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58"/>
          <a:stretch>
            <a:fillRect/>
          </a:stretch>
        </p:blipFill>
        <p:spPr>
          <a:xfrm>
            <a:off x="6359547" y="0"/>
            <a:ext cx="5826718" cy="6858000"/>
          </a:xfrm>
          <a:custGeom>
            <a:avLst/>
            <a:gdLst>
              <a:gd name="connsiteX0" fmla="*/ 5826718 w 5826718"/>
              <a:gd name="connsiteY0" fmla="*/ 5551594 h 6858000"/>
              <a:gd name="connsiteX1" fmla="*/ 5826718 w 5826718"/>
              <a:gd name="connsiteY1" fmla="*/ 6691024 h 6858000"/>
              <a:gd name="connsiteX2" fmla="*/ 5724926 w 5826718"/>
              <a:gd name="connsiteY2" fmla="*/ 6792816 h 6858000"/>
              <a:gd name="connsiteX3" fmla="*/ 5659723 w 5826718"/>
              <a:gd name="connsiteY3" fmla="*/ 6846445 h 6858000"/>
              <a:gd name="connsiteX4" fmla="*/ 5638266 w 5826718"/>
              <a:gd name="connsiteY4" fmla="*/ 6858000 h 6858000"/>
              <a:gd name="connsiteX5" fmla="*/ 5216057 w 5826718"/>
              <a:gd name="connsiteY5" fmla="*/ 6858000 h 6858000"/>
              <a:gd name="connsiteX6" fmla="*/ 5208649 w 5826718"/>
              <a:gd name="connsiteY6" fmla="*/ 6854195 h 6858000"/>
              <a:gd name="connsiteX7" fmla="*/ 5145251 w 5826718"/>
              <a:gd name="connsiteY7" fmla="*/ 6802776 h 6858000"/>
              <a:gd name="connsiteX8" fmla="*/ 5155211 w 5826718"/>
              <a:gd name="connsiteY8" fmla="*/ 6223101 h 6858000"/>
              <a:gd name="connsiteX9" fmla="*/ 4517486 w 5826718"/>
              <a:gd name="connsiteY9" fmla="*/ 4816976 h 6858000"/>
              <a:gd name="connsiteX10" fmla="*/ 5035066 w 5826718"/>
              <a:gd name="connsiteY10" fmla="*/ 5023944 h 6858000"/>
              <a:gd name="connsiteX11" fmla="*/ 5036848 w 5826718"/>
              <a:gd name="connsiteY11" fmla="*/ 5025727 h 6858000"/>
              <a:gd name="connsiteX12" fmla="*/ 5018934 w 5826718"/>
              <a:gd name="connsiteY12" fmla="*/ 6068306 h 6858000"/>
              <a:gd name="connsiteX13" fmla="*/ 5018933 w 5826718"/>
              <a:gd name="connsiteY13" fmla="*/ 6068305 h 6858000"/>
              <a:gd name="connsiteX14" fmla="*/ 3976354 w 5826718"/>
              <a:gd name="connsiteY14" fmla="*/ 6086219 h 6858000"/>
              <a:gd name="connsiteX15" fmla="*/ 3974574 w 5826718"/>
              <a:gd name="connsiteY15" fmla="*/ 6084437 h 6858000"/>
              <a:gd name="connsiteX16" fmla="*/ 3992488 w 5826718"/>
              <a:gd name="connsiteY16" fmla="*/ 5041858 h 6858000"/>
              <a:gd name="connsiteX17" fmla="*/ 3992487 w 5826718"/>
              <a:gd name="connsiteY17" fmla="*/ 5041858 h 6858000"/>
              <a:gd name="connsiteX18" fmla="*/ 4517486 w 5826718"/>
              <a:gd name="connsiteY18" fmla="*/ 4816976 h 6858000"/>
              <a:gd name="connsiteX19" fmla="*/ 5826718 w 5826718"/>
              <a:gd name="connsiteY19" fmla="*/ 3196010 h 6858000"/>
              <a:gd name="connsiteX20" fmla="*/ 5826718 w 5826718"/>
              <a:gd name="connsiteY20" fmla="*/ 5148441 h 6858000"/>
              <a:gd name="connsiteX21" fmla="*/ 5804455 w 5826718"/>
              <a:gd name="connsiteY21" fmla="*/ 5155386 h 6858000"/>
              <a:gd name="connsiteX22" fmla="*/ 5123780 w 5826718"/>
              <a:gd name="connsiteY22" fmla="*/ 4957933 h 6858000"/>
              <a:gd name="connsiteX23" fmla="*/ 5142294 w 5826718"/>
              <a:gd name="connsiteY23" fmla="*/ 3880434 h 6858000"/>
              <a:gd name="connsiteX24" fmla="*/ 822261 w 5826718"/>
              <a:gd name="connsiteY24" fmla="*/ 1493613 h 6858000"/>
              <a:gd name="connsiteX25" fmla="*/ 1110036 w 5826718"/>
              <a:gd name="connsiteY25" fmla="*/ 1608687 h 6858000"/>
              <a:gd name="connsiteX26" fmla="*/ 1100076 w 5826718"/>
              <a:gd name="connsiteY26" fmla="*/ 2188362 h 6858000"/>
              <a:gd name="connsiteX27" fmla="*/ 694811 w 5826718"/>
              <a:gd name="connsiteY27" fmla="*/ 2593627 h 6858000"/>
              <a:gd name="connsiteX28" fmla="*/ 115136 w 5826718"/>
              <a:gd name="connsiteY28" fmla="*/ 2603587 h 6858000"/>
              <a:gd name="connsiteX29" fmla="*/ 125096 w 5826718"/>
              <a:gd name="connsiteY29" fmla="*/ 2023913 h 6858000"/>
              <a:gd name="connsiteX30" fmla="*/ 530360 w 5826718"/>
              <a:gd name="connsiteY30" fmla="*/ 1618649 h 6858000"/>
              <a:gd name="connsiteX31" fmla="*/ 822261 w 5826718"/>
              <a:gd name="connsiteY31" fmla="*/ 1493613 h 6858000"/>
              <a:gd name="connsiteX32" fmla="*/ 5826718 w 5826718"/>
              <a:gd name="connsiteY32" fmla="*/ 105067 h 6858000"/>
              <a:gd name="connsiteX33" fmla="*/ 5826718 w 5826718"/>
              <a:gd name="connsiteY33" fmla="*/ 3003133 h 6858000"/>
              <a:gd name="connsiteX34" fmla="*/ 3638266 w 5826718"/>
              <a:gd name="connsiteY34" fmla="*/ 5191585 h 6858000"/>
              <a:gd name="connsiteX35" fmla="*/ 2163899 w 5826718"/>
              <a:gd name="connsiteY35" fmla="*/ 5216919 h 6858000"/>
              <a:gd name="connsiteX36" fmla="*/ 2189233 w 5826718"/>
              <a:gd name="connsiteY36" fmla="*/ 3742551 h 6858000"/>
              <a:gd name="connsiteX37" fmla="*/ 3633177 w 5826718"/>
              <a:gd name="connsiteY37" fmla="*/ 0 h 6858000"/>
              <a:gd name="connsiteX38" fmla="*/ 5751146 w 5826718"/>
              <a:gd name="connsiteY38" fmla="*/ 0 h 6858000"/>
              <a:gd name="connsiteX39" fmla="*/ 2827981 w 5826718"/>
              <a:gd name="connsiteY39" fmla="*/ 2923166 h 6858000"/>
              <a:gd name="connsiteX40" fmla="*/ 1750481 w 5826718"/>
              <a:gd name="connsiteY40" fmla="*/ 2941679 h 6858000"/>
              <a:gd name="connsiteX41" fmla="*/ 1768996 w 5826718"/>
              <a:gd name="connsiteY41" fmla="*/ 1864181 h 6858000"/>
              <a:gd name="connsiteX42" fmla="*/ 2227848 w 5826718"/>
              <a:gd name="connsiteY42" fmla="*/ 0 h 6858000"/>
              <a:gd name="connsiteX43" fmla="*/ 3367276 w 5826718"/>
              <a:gd name="connsiteY43" fmla="*/ 0 h 6858000"/>
              <a:gd name="connsiteX44" fmla="*/ 1821568 w 5826718"/>
              <a:gd name="connsiteY44" fmla="*/ 1545709 h 6858000"/>
              <a:gd name="connsiteX45" fmla="*/ 1241893 w 5826718"/>
              <a:gd name="connsiteY45" fmla="*/ 1555669 h 6858000"/>
              <a:gd name="connsiteX46" fmla="*/ 1251853 w 5826718"/>
              <a:gd name="connsiteY46" fmla="*/ 9759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5826718" h="6858000">
                <a:moveTo>
                  <a:pt x="5826718" y="5551594"/>
                </a:moveTo>
                <a:lnTo>
                  <a:pt x="5826718" y="6691024"/>
                </a:lnTo>
                <a:lnTo>
                  <a:pt x="5724926" y="6792816"/>
                </a:lnTo>
                <a:cubicBezTo>
                  <a:pt x="5704573" y="6813169"/>
                  <a:pt x="5682709" y="6831047"/>
                  <a:pt x="5659723" y="6846445"/>
                </a:cubicBezTo>
                <a:lnTo>
                  <a:pt x="5638266" y="6858000"/>
                </a:lnTo>
                <a:lnTo>
                  <a:pt x="5216057" y="6858000"/>
                </a:lnTo>
                <a:lnTo>
                  <a:pt x="5208649" y="6854195"/>
                </a:lnTo>
                <a:cubicBezTo>
                  <a:pt x="5186179" y="6839579"/>
                  <a:pt x="5164916" y="6822442"/>
                  <a:pt x="5145251" y="6802776"/>
                </a:cubicBezTo>
                <a:cubicBezTo>
                  <a:pt x="4987930" y="6645453"/>
                  <a:pt x="4992389" y="6385924"/>
                  <a:pt x="5155211" y="6223101"/>
                </a:cubicBezTo>
                <a:close/>
                <a:moveTo>
                  <a:pt x="4517486" y="4816976"/>
                </a:moveTo>
                <a:cubicBezTo>
                  <a:pt x="4706156" y="4813734"/>
                  <a:pt x="4893590" y="4882467"/>
                  <a:pt x="5035066" y="5023944"/>
                </a:cubicBezTo>
                <a:lnTo>
                  <a:pt x="5036848" y="5025727"/>
                </a:lnTo>
                <a:cubicBezTo>
                  <a:pt x="5319801" y="5308680"/>
                  <a:pt x="5311781" y="5775459"/>
                  <a:pt x="5018934" y="6068306"/>
                </a:cubicBezTo>
                <a:lnTo>
                  <a:pt x="5018933" y="6068305"/>
                </a:lnTo>
                <a:cubicBezTo>
                  <a:pt x="4726086" y="6361152"/>
                  <a:pt x="4259308" y="6369172"/>
                  <a:pt x="3976354" y="6086219"/>
                </a:cubicBezTo>
                <a:lnTo>
                  <a:pt x="3974574" y="6084437"/>
                </a:lnTo>
                <a:cubicBezTo>
                  <a:pt x="3691620" y="5801484"/>
                  <a:pt x="3699640" y="5334705"/>
                  <a:pt x="3992488" y="5041858"/>
                </a:cubicBezTo>
                <a:lnTo>
                  <a:pt x="3992487" y="5041858"/>
                </a:lnTo>
                <a:cubicBezTo>
                  <a:pt x="4138910" y="4895435"/>
                  <a:pt x="4328816" y="4820218"/>
                  <a:pt x="4517486" y="4816976"/>
                </a:cubicBezTo>
                <a:close/>
                <a:moveTo>
                  <a:pt x="5826718" y="3196010"/>
                </a:moveTo>
                <a:lnTo>
                  <a:pt x="5826718" y="5148441"/>
                </a:lnTo>
                <a:lnTo>
                  <a:pt x="5804455" y="5155386"/>
                </a:lnTo>
                <a:cubicBezTo>
                  <a:pt x="5563530" y="5206003"/>
                  <a:pt x="5306549" y="5140703"/>
                  <a:pt x="5123780" y="4957933"/>
                </a:cubicBezTo>
                <a:cubicBezTo>
                  <a:pt x="4831349" y="4665504"/>
                  <a:pt x="4839638" y="4183090"/>
                  <a:pt x="5142294" y="3880434"/>
                </a:cubicBezTo>
                <a:close/>
                <a:moveTo>
                  <a:pt x="822261" y="1493613"/>
                </a:moveTo>
                <a:cubicBezTo>
                  <a:pt x="927162" y="1491810"/>
                  <a:pt x="1031375" y="1530026"/>
                  <a:pt x="1110036" y="1608687"/>
                </a:cubicBezTo>
                <a:cubicBezTo>
                  <a:pt x="1267357" y="1766010"/>
                  <a:pt x="1262898" y="2025539"/>
                  <a:pt x="1100076" y="2188362"/>
                </a:cubicBezTo>
                <a:lnTo>
                  <a:pt x="694811" y="2593627"/>
                </a:lnTo>
                <a:cubicBezTo>
                  <a:pt x="531988" y="2756450"/>
                  <a:pt x="272459" y="2760910"/>
                  <a:pt x="115136" y="2603587"/>
                </a:cubicBezTo>
                <a:cubicBezTo>
                  <a:pt x="-42187" y="2446265"/>
                  <a:pt x="-37727" y="2186736"/>
                  <a:pt x="125096" y="2023913"/>
                </a:cubicBezTo>
                <a:lnTo>
                  <a:pt x="530360" y="1618649"/>
                </a:lnTo>
                <a:cubicBezTo>
                  <a:pt x="611773" y="1537236"/>
                  <a:pt x="717361" y="1495415"/>
                  <a:pt x="822261" y="1493613"/>
                </a:cubicBezTo>
                <a:close/>
                <a:moveTo>
                  <a:pt x="5826718" y="105067"/>
                </a:moveTo>
                <a:lnTo>
                  <a:pt x="5826718" y="3003133"/>
                </a:lnTo>
                <a:lnTo>
                  <a:pt x="3638266" y="5191585"/>
                </a:lnTo>
                <a:cubicBezTo>
                  <a:pt x="3224136" y="5605715"/>
                  <a:pt x="2564039" y="5617058"/>
                  <a:pt x="2163899" y="5216919"/>
                </a:cubicBezTo>
                <a:cubicBezTo>
                  <a:pt x="1763761" y="4816779"/>
                  <a:pt x="1775103" y="4156682"/>
                  <a:pt x="2189233" y="3742551"/>
                </a:cubicBezTo>
                <a:close/>
                <a:moveTo>
                  <a:pt x="3633177" y="0"/>
                </a:moveTo>
                <a:lnTo>
                  <a:pt x="5751146" y="0"/>
                </a:lnTo>
                <a:lnTo>
                  <a:pt x="2827981" y="2923166"/>
                </a:lnTo>
                <a:cubicBezTo>
                  <a:pt x="2525326" y="3225821"/>
                  <a:pt x="2042912" y="3234110"/>
                  <a:pt x="1750481" y="2941679"/>
                </a:cubicBezTo>
                <a:cubicBezTo>
                  <a:pt x="1458051" y="2649249"/>
                  <a:pt x="1466340" y="2166836"/>
                  <a:pt x="1768996" y="1864181"/>
                </a:cubicBezTo>
                <a:close/>
                <a:moveTo>
                  <a:pt x="2227848" y="0"/>
                </a:moveTo>
                <a:lnTo>
                  <a:pt x="3367276" y="0"/>
                </a:lnTo>
                <a:lnTo>
                  <a:pt x="1821568" y="1545709"/>
                </a:lnTo>
                <a:cubicBezTo>
                  <a:pt x="1658744" y="1708532"/>
                  <a:pt x="1399215" y="1712992"/>
                  <a:pt x="1241893" y="1555669"/>
                </a:cubicBezTo>
                <a:cubicBezTo>
                  <a:pt x="1084570" y="1398348"/>
                  <a:pt x="1089030" y="1138819"/>
                  <a:pt x="1251853" y="975996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BEFF70-CC76-47D8-AC1E-840069C832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7"/>
          <a:stretch>
            <a:fillRect/>
          </a:stretch>
        </p:blipFill>
        <p:spPr>
          <a:xfrm>
            <a:off x="12201548" y="-6849771"/>
            <a:ext cx="9644303" cy="6858000"/>
          </a:xfrm>
          <a:custGeom>
            <a:avLst/>
            <a:gdLst>
              <a:gd name="connsiteX0" fmla="*/ 4517486 w 9644303"/>
              <a:gd name="connsiteY0" fmla="*/ 5020384 h 6858000"/>
              <a:gd name="connsiteX1" fmla="*/ 5035066 w 9644303"/>
              <a:gd name="connsiteY1" fmla="*/ 5227352 h 6858000"/>
              <a:gd name="connsiteX2" fmla="*/ 5036848 w 9644303"/>
              <a:gd name="connsiteY2" fmla="*/ 5229135 h 6858000"/>
              <a:gd name="connsiteX3" fmla="*/ 5018934 w 9644303"/>
              <a:gd name="connsiteY3" fmla="*/ 6271714 h 6858000"/>
              <a:gd name="connsiteX4" fmla="*/ 5018933 w 9644303"/>
              <a:gd name="connsiteY4" fmla="*/ 6271713 h 6858000"/>
              <a:gd name="connsiteX5" fmla="*/ 3976354 w 9644303"/>
              <a:gd name="connsiteY5" fmla="*/ 6289627 h 6858000"/>
              <a:gd name="connsiteX6" fmla="*/ 3974574 w 9644303"/>
              <a:gd name="connsiteY6" fmla="*/ 6287845 h 6858000"/>
              <a:gd name="connsiteX7" fmla="*/ 3992488 w 9644303"/>
              <a:gd name="connsiteY7" fmla="*/ 5245266 h 6858000"/>
              <a:gd name="connsiteX8" fmla="*/ 3992487 w 9644303"/>
              <a:gd name="connsiteY8" fmla="*/ 5245266 h 6858000"/>
              <a:gd name="connsiteX9" fmla="*/ 4517486 w 9644303"/>
              <a:gd name="connsiteY9" fmla="*/ 5020384 h 6858000"/>
              <a:gd name="connsiteX10" fmla="*/ 9644303 w 9644303"/>
              <a:gd name="connsiteY10" fmla="*/ 1937418 h 6858000"/>
              <a:gd name="connsiteX11" fmla="*/ 9644303 w 9644303"/>
              <a:gd name="connsiteY11" fmla="*/ 3076846 h 6858000"/>
              <a:gd name="connsiteX12" fmla="*/ 5863150 w 9644303"/>
              <a:gd name="connsiteY12" fmla="*/ 6858000 h 6858000"/>
              <a:gd name="connsiteX13" fmla="*/ 5053574 w 9644303"/>
              <a:gd name="connsiteY13" fmla="*/ 6858000 h 6858000"/>
              <a:gd name="connsiteX14" fmla="*/ 5036336 w 9644303"/>
              <a:gd name="connsiteY14" fmla="*/ 6796567 h 6858000"/>
              <a:gd name="connsiteX15" fmla="*/ 5155211 w 9644303"/>
              <a:gd name="connsiteY15" fmla="*/ 6426509 h 6858000"/>
              <a:gd name="connsiteX16" fmla="*/ 822261 w 9644303"/>
              <a:gd name="connsiteY16" fmla="*/ 1697021 h 6858000"/>
              <a:gd name="connsiteX17" fmla="*/ 1110036 w 9644303"/>
              <a:gd name="connsiteY17" fmla="*/ 1812095 h 6858000"/>
              <a:gd name="connsiteX18" fmla="*/ 1100075 w 9644303"/>
              <a:gd name="connsiteY18" fmla="*/ 2391770 h 6858000"/>
              <a:gd name="connsiteX19" fmla="*/ 694811 w 9644303"/>
              <a:gd name="connsiteY19" fmla="*/ 2797035 h 6858000"/>
              <a:gd name="connsiteX20" fmla="*/ 115136 w 9644303"/>
              <a:gd name="connsiteY20" fmla="*/ 2806995 h 6858000"/>
              <a:gd name="connsiteX21" fmla="*/ 125095 w 9644303"/>
              <a:gd name="connsiteY21" fmla="*/ 2227321 h 6858000"/>
              <a:gd name="connsiteX22" fmla="*/ 530360 w 9644303"/>
              <a:gd name="connsiteY22" fmla="*/ 1822057 h 6858000"/>
              <a:gd name="connsiteX23" fmla="*/ 822261 w 9644303"/>
              <a:gd name="connsiteY23" fmla="*/ 1697021 h 6858000"/>
              <a:gd name="connsiteX24" fmla="*/ 9226138 w 9644303"/>
              <a:gd name="connsiteY24" fmla="*/ 0 h 6858000"/>
              <a:gd name="connsiteX25" fmla="*/ 9644303 w 9644303"/>
              <a:gd name="connsiteY25" fmla="*/ 0 h 6858000"/>
              <a:gd name="connsiteX26" fmla="*/ 9644303 w 9644303"/>
              <a:gd name="connsiteY26" fmla="*/ 1699803 h 6858000"/>
              <a:gd name="connsiteX27" fmla="*/ 6201279 w 9644303"/>
              <a:gd name="connsiteY27" fmla="*/ 5142828 h 6858000"/>
              <a:gd name="connsiteX28" fmla="*/ 5123780 w 9644303"/>
              <a:gd name="connsiteY28" fmla="*/ 5161341 h 6858000"/>
              <a:gd name="connsiteX29" fmla="*/ 5142294 w 9644303"/>
              <a:gd name="connsiteY29" fmla="*/ 4083842 h 6858000"/>
              <a:gd name="connsiteX30" fmla="*/ 6207231 w 9644303"/>
              <a:gd name="connsiteY30" fmla="*/ 0 h 6858000"/>
              <a:gd name="connsiteX31" fmla="*/ 7181565 w 9644303"/>
              <a:gd name="connsiteY31" fmla="*/ 0 h 6858000"/>
              <a:gd name="connsiteX32" fmla="*/ 7251600 w 9644303"/>
              <a:gd name="connsiteY32" fmla="*/ 40595 h 6858000"/>
              <a:gd name="connsiteX33" fmla="*/ 7412850 w 9644303"/>
              <a:gd name="connsiteY33" fmla="*/ 171376 h 6858000"/>
              <a:gd name="connsiteX34" fmla="*/ 7387516 w 9644303"/>
              <a:gd name="connsiteY34" fmla="*/ 1645743 h 6858000"/>
              <a:gd name="connsiteX35" fmla="*/ 3638266 w 9644303"/>
              <a:gd name="connsiteY35" fmla="*/ 5394993 h 6858000"/>
              <a:gd name="connsiteX36" fmla="*/ 2163899 w 9644303"/>
              <a:gd name="connsiteY36" fmla="*/ 5420327 h 6858000"/>
              <a:gd name="connsiteX37" fmla="*/ 2189233 w 9644303"/>
              <a:gd name="connsiteY37" fmla="*/ 3945959 h 6858000"/>
              <a:gd name="connsiteX38" fmla="*/ 5938483 w 9644303"/>
              <a:gd name="connsiteY38" fmla="*/ 196710 h 6858000"/>
              <a:gd name="connsiteX39" fmla="*/ 6194038 w 9644303"/>
              <a:gd name="connsiteY39" fmla="*/ 6300 h 6858000"/>
              <a:gd name="connsiteX40" fmla="*/ 3836585 w 9644303"/>
              <a:gd name="connsiteY40" fmla="*/ 0 h 6858000"/>
              <a:gd name="connsiteX41" fmla="*/ 5954554 w 9644303"/>
              <a:gd name="connsiteY41" fmla="*/ 0 h 6858000"/>
              <a:gd name="connsiteX42" fmla="*/ 2827981 w 9644303"/>
              <a:gd name="connsiteY42" fmla="*/ 3126574 h 6858000"/>
              <a:gd name="connsiteX43" fmla="*/ 1750481 w 9644303"/>
              <a:gd name="connsiteY43" fmla="*/ 3145087 h 6858000"/>
              <a:gd name="connsiteX44" fmla="*/ 1768996 w 9644303"/>
              <a:gd name="connsiteY44" fmla="*/ 2067589 h 6858000"/>
              <a:gd name="connsiteX45" fmla="*/ 2431256 w 9644303"/>
              <a:gd name="connsiteY45" fmla="*/ 0 h 6858000"/>
              <a:gd name="connsiteX46" fmla="*/ 3570684 w 9644303"/>
              <a:gd name="connsiteY46" fmla="*/ 0 h 6858000"/>
              <a:gd name="connsiteX47" fmla="*/ 1821568 w 9644303"/>
              <a:gd name="connsiteY47" fmla="*/ 1749117 h 6858000"/>
              <a:gd name="connsiteX48" fmla="*/ 1241893 w 9644303"/>
              <a:gd name="connsiteY48" fmla="*/ 1759077 h 6858000"/>
              <a:gd name="connsiteX49" fmla="*/ 1251853 w 9644303"/>
              <a:gd name="connsiteY49" fmla="*/ 1179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644303" h="6858000">
                <a:moveTo>
                  <a:pt x="4517486" y="5020384"/>
                </a:moveTo>
                <a:cubicBezTo>
                  <a:pt x="4706156" y="5017142"/>
                  <a:pt x="4893590" y="5085875"/>
                  <a:pt x="5035066" y="5227352"/>
                </a:cubicBezTo>
                <a:lnTo>
                  <a:pt x="5036848" y="5229135"/>
                </a:lnTo>
                <a:cubicBezTo>
                  <a:pt x="5319801" y="5512088"/>
                  <a:pt x="5311781" y="5978867"/>
                  <a:pt x="5018934" y="6271714"/>
                </a:cubicBezTo>
                <a:lnTo>
                  <a:pt x="5018933" y="6271713"/>
                </a:lnTo>
                <a:cubicBezTo>
                  <a:pt x="4726086" y="6564560"/>
                  <a:pt x="4259308" y="6572580"/>
                  <a:pt x="3976354" y="6289627"/>
                </a:cubicBezTo>
                <a:lnTo>
                  <a:pt x="3974574" y="6287845"/>
                </a:lnTo>
                <a:cubicBezTo>
                  <a:pt x="3691620" y="6004892"/>
                  <a:pt x="3699640" y="5538113"/>
                  <a:pt x="3992488" y="5245266"/>
                </a:cubicBezTo>
                <a:lnTo>
                  <a:pt x="3992487" y="5245266"/>
                </a:lnTo>
                <a:cubicBezTo>
                  <a:pt x="4138910" y="5098843"/>
                  <a:pt x="4328816" y="5023626"/>
                  <a:pt x="4517486" y="5020384"/>
                </a:cubicBezTo>
                <a:close/>
                <a:moveTo>
                  <a:pt x="9644303" y="1937418"/>
                </a:moveTo>
                <a:lnTo>
                  <a:pt x="9644303" y="3076846"/>
                </a:lnTo>
                <a:lnTo>
                  <a:pt x="5863150" y="6858000"/>
                </a:lnTo>
                <a:lnTo>
                  <a:pt x="5053574" y="6858000"/>
                </a:lnTo>
                <a:lnTo>
                  <a:pt x="5036336" y="6796567"/>
                </a:lnTo>
                <a:cubicBezTo>
                  <a:pt x="5013544" y="6667814"/>
                  <a:pt x="5053447" y="6528273"/>
                  <a:pt x="5155211" y="6426509"/>
                </a:cubicBezTo>
                <a:close/>
                <a:moveTo>
                  <a:pt x="822261" y="1697021"/>
                </a:moveTo>
                <a:cubicBezTo>
                  <a:pt x="927162" y="1695218"/>
                  <a:pt x="1031375" y="1733434"/>
                  <a:pt x="1110036" y="1812095"/>
                </a:cubicBezTo>
                <a:cubicBezTo>
                  <a:pt x="1267357" y="1969418"/>
                  <a:pt x="1262898" y="2228948"/>
                  <a:pt x="1100075" y="2391770"/>
                </a:cubicBezTo>
                <a:lnTo>
                  <a:pt x="694811" y="2797035"/>
                </a:lnTo>
                <a:cubicBezTo>
                  <a:pt x="531987" y="2959858"/>
                  <a:pt x="272458" y="2964318"/>
                  <a:pt x="115136" y="2806995"/>
                </a:cubicBezTo>
                <a:cubicBezTo>
                  <a:pt x="-42187" y="2649673"/>
                  <a:pt x="-37727" y="2390144"/>
                  <a:pt x="125095" y="2227321"/>
                </a:cubicBezTo>
                <a:lnTo>
                  <a:pt x="530360" y="1822057"/>
                </a:lnTo>
                <a:cubicBezTo>
                  <a:pt x="611772" y="1740644"/>
                  <a:pt x="717361" y="1698823"/>
                  <a:pt x="822261" y="1697021"/>
                </a:cubicBezTo>
                <a:close/>
                <a:moveTo>
                  <a:pt x="9226138" y="0"/>
                </a:moveTo>
                <a:lnTo>
                  <a:pt x="9644303" y="0"/>
                </a:lnTo>
                <a:lnTo>
                  <a:pt x="9644303" y="1699803"/>
                </a:lnTo>
                <a:lnTo>
                  <a:pt x="6201279" y="5142828"/>
                </a:lnTo>
                <a:cubicBezTo>
                  <a:pt x="5898624" y="5445483"/>
                  <a:pt x="5416211" y="5453772"/>
                  <a:pt x="5123780" y="5161341"/>
                </a:cubicBezTo>
                <a:cubicBezTo>
                  <a:pt x="4831349" y="4868912"/>
                  <a:pt x="4839638" y="4386498"/>
                  <a:pt x="5142294" y="4083842"/>
                </a:cubicBezTo>
                <a:close/>
                <a:moveTo>
                  <a:pt x="6207231" y="0"/>
                </a:moveTo>
                <a:lnTo>
                  <a:pt x="7181565" y="0"/>
                </a:lnTo>
                <a:lnTo>
                  <a:pt x="7251600" y="40595"/>
                </a:lnTo>
                <a:cubicBezTo>
                  <a:pt x="7308753" y="77771"/>
                  <a:pt x="7362833" y="121359"/>
                  <a:pt x="7412850" y="171376"/>
                </a:cubicBezTo>
                <a:cubicBezTo>
                  <a:pt x="7812989" y="571515"/>
                  <a:pt x="7801647" y="1231612"/>
                  <a:pt x="7387516" y="1645743"/>
                </a:cubicBezTo>
                <a:lnTo>
                  <a:pt x="3638266" y="5394993"/>
                </a:lnTo>
                <a:cubicBezTo>
                  <a:pt x="3224136" y="5809123"/>
                  <a:pt x="2564039" y="5820466"/>
                  <a:pt x="2163899" y="5420327"/>
                </a:cubicBezTo>
                <a:cubicBezTo>
                  <a:pt x="1763761" y="5020187"/>
                  <a:pt x="1775103" y="4360090"/>
                  <a:pt x="2189233" y="3945959"/>
                </a:cubicBezTo>
                <a:lnTo>
                  <a:pt x="5938483" y="196710"/>
                </a:lnTo>
                <a:cubicBezTo>
                  <a:pt x="6016132" y="119060"/>
                  <a:pt x="6102429" y="55571"/>
                  <a:pt x="6194038" y="6300"/>
                </a:cubicBezTo>
                <a:close/>
                <a:moveTo>
                  <a:pt x="3836585" y="0"/>
                </a:moveTo>
                <a:lnTo>
                  <a:pt x="5954554" y="0"/>
                </a:lnTo>
                <a:lnTo>
                  <a:pt x="2827981" y="3126574"/>
                </a:lnTo>
                <a:cubicBezTo>
                  <a:pt x="2525326" y="3429229"/>
                  <a:pt x="2042911" y="3437518"/>
                  <a:pt x="1750481" y="3145087"/>
                </a:cubicBezTo>
                <a:cubicBezTo>
                  <a:pt x="1458051" y="2852657"/>
                  <a:pt x="1466340" y="2370244"/>
                  <a:pt x="1768996" y="2067589"/>
                </a:cubicBezTo>
                <a:close/>
                <a:moveTo>
                  <a:pt x="2431256" y="0"/>
                </a:moveTo>
                <a:lnTo>
                  <a:pt x="3570684" y="0"/>
                </a:lnTo>
                <a:lnTo>
                  <a:pt x="1821568" y="1749117"/>
                </a:lnTo>
                <a:cubicBezTo>
                  <a:pt x="1658744" y="1911940"/>
                  <a:pt x="1399215" y="1916400"/>
                  <a:pt x="1241893" y="1759077"/>
                </a:cubicBezTo>
                <a:cubicBezTo>
                  <a:pt x="1084570" y="1601756"/>
                  <a:pt x="1089029" y="1342227"/>
                  <a:pt x="1251853" y="1179404"/>
                </a:cubicBezTo>
                <a:close/>
              </a:path>
            </a:pathLst>
          </a:cu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FE835C0-DA0C-43CA-AC6E-5CFA13049D4C}"/>
              </a:ext>
            </a:extLst>
          </p:cNvPr>
          <p:cNvSpPr txBox="1"/>
          <p:nvPr/>
        </p:nvSpPr>
        <p:spPr>
          <a:xfrm>
            <a:off x="1172571" y="-1156268"/>
            <a:ext cx="4640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Features Explanation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6045320-A191-477F-B420-E0FA26A1CE40}"/>
              </a:ext>
            </a:extLst>
          </p:cNvPr>
          <p:cNvCxnSpPr>
            <a:cxnSpLocks/>
          </p:cNvCxnSpPr>
          <p:nvPr/>
        </p:nvCxnSpPr>
        <p:spPr>
          <a:xfrm>
            <a:off x="1172571" y="-484586"/>
            <a:ext cx="4640239" cy="0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147BB0B-4520-4C21-A507-1D1F11CAD218}"/>
              </a:ext>
            </a:extLst>
          </p:cNvPr>
          <p:cNvSpPr/>
          <p:nvPr/>
        </p:nvSpPr>
        <p:spPr>
          <a:xfrm>
            <a:off x="-7749540" y="1447800"/>
            <a:ext cx="1823288" cy="1490980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C4C414-4FDE-49A0-9D8F-491CF24190C2}"/>
              </a:ext>
            </a:extLst>
          </p:cNvPr>
          <p:cNvSpPr txBox="1"/>
          <p:nvPr/>
        </p:nvSpPr>
        <p:spPr>
          <a:xfrm>
            <a:off x="-7684770" y="1490345"/>
            <a:ext cx="16937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Number of Subject: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Subject Name: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Subject Code: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Subject Credit: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1B9E208-2410-43BF-B628-14C3E96B31B6}"/>
              </a:ext>
            </a:extLst>
          </p:cNvPr>
          <p:cNvSpPr/>
          <p:nvPr/>
        </p:nvSpPr>
        <p:spPr>
          <a:xfrm>
            <a:off x="-7200900" y="2555240"/>
            <a:ext cx="586740" cy="2286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Input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BE8500F-1EEF-47B3-8CC9-7A3D5D661971}"/>
              </a:ext>
            </a:extLst>
          </p:cNvPr>
          <p:cNvSpPr/>
          <p:nvPr/>
        </p:nvSpPr>
        <p:spPr>
          <a:xfrm>
            <a:off x="-5056788" y="1384300"/>
            <a:ext cx="1823288" cy="1490980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03AB49C-E4C5-4C25-A93E-3C849C0D203E}"/>
              </a:ext>
            </a:extLst>
          </p:cNvPr>
          <p:cNvSpPr txBox="1"/>
          <p:nvPr/>
        </p:nvSpPr>
        <p:spPr>
          <a:xfrm>
            <a:off x="-4993434" y="1490345"/>
            <a:ext cx="16937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Student Name: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Student Roll: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Grade Point: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D86DBF5-BECB-4D2F-9110-64E01C39E137}"/>
              </a:ext>
            </a:extLst>
          </p:cNvPr>
          <p:cNvSpPr/>
          <p:nvPr/>
        </p:nvSpPr>
        <p:spPr>
          <a:xfrm>
            <a:off x="-4459356" y="2555240"/>
            <a:ext cx="586740" cy="2286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Input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B986F934-B655-415B-835E-E7A8CA0F4AB6}"/>
              </a:ext>
            </a:extLst>
          </p:cNvPr>
          <p:cNvSpPr/>
          <p:nvPr/>
        </p:nvSpPr>
        <p:spPr>
          <a:xfrm>
            <a:off x="-5791200" y="1953289"/>
            <a:ext cx="668226" cy="275713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B8809FD-CA12-4898-B1D2-71D202B607B9}"/>
              </a:ext>
            </a:extLst>
          </p:cNvPr>
          <p:cNvSpPr/>
          <p:nvPr/>
        </p:nvSpPr>
        <p:spPr>
          <a:xfrm>
            <a:off x="-7815506" y="3447387"/>
            <a:ext cx="2938706" cy="2552322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F1667E-247D-431B-AA27-714FBA710F6A}"/>
              </a:ext>
            </a:extLst>
          </p:cNvPr>
          <p:cNvSpPr txBox="1"/>
          <p:nvPr/>
        </p:nvSpPr>
        <p:spPr>
          <a:xfrm>
            <a:off x="-7788558" y="3897421"/>
            <a:ext cx="34834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Student CGPA Report</a:t>
            </a:r>
            <a:br>
              <a:rPr lang="en-US" b="1" dirty="0">
                <a:solidFill>
                  <a:srgbClr val="00B050"/>
                </a:solidFill>
              </a:rPr>
            </a:br>
            <a:endParaRPr lang="en-US" b="1" dirty="0">
              <a:solidFill>
                <a:srgbClr val="00B050"/>
              </a:solidFill>
            </a:endParaRPr>
          </a:p>
          <a:p>
            <a:r>
              <a:rPr lang="en-US" b="1" dirty="0">
                <a:solidFill>
                  <a:srgbClr val="00B050"/>
                </a:solidFill>
              </a:rPr>
              <a:t>Name : Yeamin Khan Dimon</a:t>
            </a:r>
          </a:p>
          <a:p>
            <a:r>
              <a:rPr lang="en-US" b="1" dirty="0">
                <a:solidFill>
                  <a:srgbClr val="00B050"/>
                </a:solidFill>
              </a:rPr>
              <a:t>Roll : 42250102224</a:t>
            </a:r>
          </a:p>
          <a:p>
            <a:r>
              <a:rPr lang="en-US" b="1" dirty="0">
                <a:solidFill>
                  <a:srgbClr val="00B050"/>
                </a:solidFill>
              </a:rPr>
              <a:t>Total Credit : 3.00</a:t>
            </a:r>
          </a:p>
          <a:p>
            <a:r>
              <a:rPr lang="en-US" b="1" dirty="0">
                <a:solidFill>
                  <a:srgbClr val="00B050"/>
                </a:solidFill>
              </a:rPr>
              <a:t>CGPA : 3.45</a:t>
            </a:r>
          </a:p>
          <a:p>
            <a:r>
              <a:rPr lang="en-US" b="1" dirty="0">
                <a:solidFill>
                  <a:srgbClr val="00B050"/>
                </a:solidFill>
              </a:rPr>
              <a:t>Grade Letter : B+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7CB9C83-21C7-4A0C-BE37-D5EEEB913FA6}"/>
              </a:ext>
            </a:extLst>
          </p:cNvPr>
          <p:cNvSpPr/>
          <p:nvPr/>
        </p:nvSpPr>
        <p:spPr>
          <a:xfrm>
            <a:off x="-6681254" y="3548537"/>
            <a:ext cx="694473" cy="2286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Output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0C9D8C3-3CDC-4CC5-BD75-B02F644873E5}"/>
              </a:ext>
            </a:extLst>
          </p:cNvPr>
          <p:cNvSpPr/>
          <p:nvPr/>
        </p:nvSpPr>
        <p:spPr>
          <a:xfrm>
            <a:off x="-3929307" y="2981324"/>
            <a:ext cx="3483477" cy="3648061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F03B2A-67E7-4468-A39D-82C44B7960EA}"/>
              </a:ext>
            </a:extLst>
          </p:cNvPr>
          <p:cNvSpPr txBox="1"/>
          <p:nvPr/>
        </p:nvSpPr>
        <p:spPr>
          <a:xfrm>
            <a:off x="-3738708" y="3345659"/>
            <a:ext cx="36956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Subject Details:</a:t>
            </a:r>
          </a:p>
          <a:p>
            <a:r>
              <a:rPr lang="en-US" b="1" dirty="0">
                <a:solidFill>
                  <a:srgbClr val="00B050"/>
                </a:solidFill>
              </a:rPr>
              <a:t>Subject 1:</a:t>
            </a:r>
          </a:p>
          <a:p>
            <a:r>
              <a:rPr lang="en-US" b="1" dirty="0">
                <a:solidFill>
                  <a:srgbClr val="00B050"/>
                </a:solidFill>
              </a:rPr>
              <a:t>  Name         : math</a:t>
            </a:r>
          </a:p>
          <a:p>
            <a:r>
              <a:rPr lang="en-US" b="1" dirty="0">
                <a:solidFill>
                  <a:srgbClr val="00B050"/>
                </a:solidFill>
              </a:rPr>
              <a:t>  Code         : math 123</a:t>
            </a:r>
          </a:p>
          <a:p>
            <a:r>
              <a:rPr lang="en-US" b="1" dirty="0">
                <a:solidFill>
                  <a:srgbClr val="00B050"/>
                </a:solidFill>
              </a:rPr>
              <a:t>  Credit       : 3.00</a:t>
            </a:r>
          </a:p>
          <a:p>
            <a:r>
              <a:rPr lang="en-US" b="1" dirty="0">
                <a:solidFill>
                  <a:srgbClr val="00B050"/>
                </a:solidFill>
              </a:rPr>
              <a:t>  Grade Point  : 3.45</a:t>
            </a:r>
          </a:p>
          <a:p>
            <a:r>
              <a:rPr lang="en-US" b="1" dirty="0">
                <a:solidFill>
                  <a:srgbClr val="00B050"/>
                </a:solidFill>
              </a:rPr>
              <a:t>  Grade Letter : B+</a:t>
            </a:r>
          </a:p>
          <a:p>
            <a:r>
              <a:rPr lang="en-US" b="1" dirty="0">
                <a:solidFill>
                  <a:srgbClr val="00B050"/>
                </a:solidFill>
              </a:rPr>
              <a:t>  Add another student? (yes/no):</a:t>
            </a:r>
            <a:br>
              <a:rPr lang="en-US" b="1" dirty="0">
                <a:solidFill>
                  <a:srgbClr val="00B050"/>
                </a:solidFill>
              </a:rPr>
            </a:br>
            <a:r>
              <a:rPr lang="en-US" b="1" dirty="0">
                <a:solidFill>
                  <a:srgbClr val="00B050"/>
                </a:solidFill>
              </a:rPr>
              <a:t>  Search student CGPA: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3FFA7FB-BD40-4B2B-A0BD-181B12C38A95}"/>
              </a:ext>
            </a:extLst>
          </p:cNvPr>
          <p:cNvSpPr/>
          <p:nvPr/>
        </p:nvSpPr>
        <p:spPr>
          <a:xfrm>
            <a:off x="-2845854" y="3043077"/>
            <a:ext cx="694473" cy="2286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Output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9E13486-1270-4441-ADC1-4890A3772F0C}"/>
              </a:ext>
            </a:extLst>
          </p:cNvPr>
          <p:cNvCxnSpPr>
            <a:cxnSpLocks/>
          </p:cNvCxnSpPr>
          <p:nvPr/>
        </p:nvCxnSpPr>
        <p:spPr>
          <a:xfrm flipH="1">
            <a:off x="-5702300" y="2875280"/>
            <a:ext cx="708866" cy="47752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35539B60-C849-408D-89B8-DC8857CCACA5}"/>
              </a:ext>
            </a:extLst>
          </p:cNvPr>
          <p:cNvSpPr/>
          <p:nvPr/>
        </p:nvSpPr>
        <p:spPr>
          <a:xfrm>
            <a:off x="-4787564" y="4447835"/>
            <a:ext cx="769022" cy="291251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800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BF075BD-001C-4EC7-94A6-43AC5D0C8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7"/>
          <a:stretch>
            <a:fillRect/>
          </a:stretch>
        </p:blipFill>
        <p:spPr>
          <a:xfrm>
            <a:off x="6429398" y="8229"/>
            <a:ext cx="9644303" cy="6858000"/>
          </a:xfrm>
          <a:custGeom>
            <a:avLst/>
            <a:gdLst>
              <a:gd name="connsiteX0" fmla="*/ 4517486 w 9644303"/>
              <a:gd name="connsiteY0" fmla="*/ 5020384 h 6858000"/>
              <a:gd name="connsiteX1" fmla="*/ 5035066 w 9644303"/>
              <a:gd name="connsiteY1" fmla="*/ 5227352 h 6858000"/>
              <a:gd name="connsiteX2" fmla="*/ 5036848 w 9644303"/>
              <a:gd name="connsiteY2" fmla="*/ 5229135 h 6858000"/>
              <a:gd name="connsiteX3" fmla="*/ 5018934 w 9644303"/>
              <a:gd name="connsiteY3" fmla="*/ 6271714 h 6858000"/>
              <a:gd name="connsiteX4" fmla="*/ 5018933 w 9644303"/>
              <a:gd name="connsiteY4" fmla="*/ 6271713 h 6858000"/>
              <a:gd name="connsiteX5" fmla="*/ 3976354 w 9644303"/>
              <a:gd name="connsiteY5" fmla="*/ 6289627 h 6858000"/>
              <a:gd name="connsiteX6" fmla="*/ 3974574 w 9644303"/>
              <a:gd name="connsiteY6" fmla="*/ 6287845 h 6858000"/>
              <a:gd name="connsiteX7" fmla="*/ 3992488 w 9644303"/>
              <a:gd name="connsiteY7" fmla="*/ 5245266 h 6858000"/>
              <a:gd name="connsiteX8" fmla="*/ 3992487 w 9644303"/>
              <a:gd name="connsiteY8" fmla="*/ 5245266 h 6858000"/>
              <a:gd name="connsiteX9" fmla="*/ 4517486 w 9644303"/>
              <a:gd name="connsiteY9" fmla="*/ 5020384 h 6858000"/>
              <a:gd name="connsiteX10" fmla="*/ 9644303 w 9644303"/>
              <a:gd name="connsiteY10" fmla="*/ 1937418 h 6858000"/>
              <a:gd name="connsiteX11" fmla="*/ 9644303 w 9644303"/>
              <a:gd name="connsiteY11" fmla="*/ 3076846 h 6858000"/>
              <a:gd name="connsiteX12" fmla="*/ 5863150 w 9644303"/>
              <a:gd name="connsiteY12" fmla="*/ 6858000 h 6858000"/>
              <a:gd name="connsiteX13" fmla="*/ 5053574 w 9644303"/>
              <a:gd name="connsiteY13" fmla="*/ 6858000 h 6858000"/>
              <a:gd name="connsiteX14" fmla="*/ 5036336 w 9644303"/>
              <a:gd name="connsiteY14" fmla="*/ 6796567 h 6858000"/>
              <a:gd name="connsiteX15" fmla="*/ 5155211 w 9644303"/>
              <a:gd name="connsiteY15" fmla="*/ 6426509 h 6858000"/>
              <a:gd name="connsiteX16" fmla="*/ 822261 w 9644303"/>
              <a:gd name="connsiteY16" fmla="*/ 1697021 h 6858000"/>
              <a:gd name="connsiteX17" fmla="*/ 1110036 w 9644303"/>
              <a:gd name="connsiteY17" fmla="*/ 1812095 h 6858000"/>
              <a:gd name="connsiteX18" fmla="*/ 1100075 w 9644303"/>
              <a:gd name="connsiteY18" fmla="*/ 2391770 h 6858000"/>
              <a:gd name="connsiteX19" fmla="*/ 694811 w 9644303"/>
              <a:gd name="connsiteY19" fmla="*/ 2797035 h 6858000"/>
              <a:gd name="connsiteX20" fmla="*/ 115136 w 9644303"/>
              <a:gd name="connsiteY20" fmla="*/ 2806995 h 6858000"/>
              <a:gd name="connsiteX21" fmla="*/ 125095 w 9644303"/>
              <a:gd name="connsiteY21" fmla="*/ 2227321 h 6858000"/>
              <a:gd name="connsiteX22" fmla="*/ 530360 w 9644303"/>
              <a:gd name="connsiteY22" fmla="*/ 1822057 h 6858000"/>
              <a:gd name="connsiteX23" fmla="*/ 822261 w 9644303"/>
              <a:gd name="connsiteY23" fmla="*/ 1697021 h 6858000"/>
              <a:gd name="connsiteX24" fmla="*/ 9226138 w 9644303"/>
              <a:gd name="connsiteY24" fmla="*/ 0 h 6858000"/>
              <a:gd name="connsiteX25" fmla="*/ 9644303 w 9644303"/>
              <a:gd name="connsiteY25" fmla="*/ 0 h 6858000"/>
              <a:gd name="connsiteX26" fmla="*/ 9644303 w 9644303"/>
              <a:gd name="connsiteY26" fmla="*/ 1699803 h 6858000"/>
              <a:gd name="connsiteX27" fmla="*/ 6201279 w 9644303"/>
              <a:gd name="connsiteY27" fmla="*/ 5142828 h 6858000"/>
              <a:gd name="connsiteX28" fmla="*/ 5123780 w 9644303"/>
              <a:gd name="connsiteY28" fmla="*/ 5161341 h 6858000"/>
              <a:gd name="connsiteX29" fmla="*/ 5142294 w 9644303"/>
              <a:gd name="connsiteY29" fmla="*/ 4083842 h 6858000"/>
              <a:gd name="connsiteX30" fmla="*/ 6207231 w 9644303"/>
              <a:gd name="connsiteY30" fmla="*/ 0 h 6858000"/>
              <a:gd name="connsiteX31" fmla="*/ 7181565 w 9644303"/>
              <a:gd name="connsiteY31" fmla="*/ 0 h 6858000"/>
              <a:gd name="connsiteX32" fmla="*/ 7251600 w 9644303"/>
              <a:gd name="connsiteY32" fmla="*/ 40595 h 6858000"/>
              <a:gd name="connsiteX33" fmla="*/ 7412850 w 9644303"/>
              <a:gd name="connsiteY33" fmla="*/ 171376 h 6858000"/>
              <a:gd name="connsiteX34" fmla="*/ 7387516 w 9644303"/>
              <a:gd name="connsiteY34" fmla="*/ 1645743 h 6858000"/>
              <a:gd name="connsiteX35" fmla="*/ 3638266 w 9644303"/>
              <a:gd name="connsiteY35" fmla="*/ 5394993 h 6858000"/>
              <a:gd name="connsiteX36" fmla="*/ 2163899 w 9644303"/>
              <a:gd name="connsiteY36" fmla="*/ 5420327 h 6858000"/>
              <a:gd name="connsiteX37" fmla="*/ 2189233 w 9644303"/>
              <a:gd name="connsiteY37" fmla="*/ 3945959 h 6858000"/>
              <a:gd name="connsiteX38" fmla="*/ 5938483 w 9644303"/>
              <a:gd name="connsiteY38" fmla="*/ 196710 h 6858000"/>
              <a:gd name="connsiteX39" fmla="*/ 6194038 w 9644303"/>
              <a:gd name="connsiteY39" fmla="*/ 6300 h 6858000"/>
              <a:gd name="connsiteX40" fmla="*/ 3836585 w 9644303"/>
              <a:gd name="connsiteY40" fmla="*/ 0 h 6858000"/>
              <a:gd name="connsiteX41" fmla="*/ 5954554 w 9644303"/>
              <a:gd name="connsiteY41" fmla="*/ 0 h 6858000"/>
              <a:gd name="connsiteX42" fmla="*/ 2827981 w 9644303"/>
              <a:gd name="connsiteY42" fmla="*/ 3126574 h 6858000"/>
              <a:gd name="connsiteX43" fmla="*/ 1750481 w 9644303"/>
              <a:gd name="connsiteY43" fmla="*/ 3145087 h 6858000"/>
              <a:gd name="connsiteX44" fmla="*/ 1768996 w 9644303"/>
              <a:gd name="connsiteY44" fmla="*/ 2067589 h 6858000"/>
              <a:gd name="connsiteX45" fmla="*/ 2431256 w 9644303"/>
              <a:gd name="connsiteY45" fmla="*/ 0 h 6858000"/>
              <a:gd name="connsiteX46" fmla="*/ 3570684 w 9644303"/>
              <a:gd name="connsiteY46" fmla="*/ 0 h 6858000"/>
              <a:gd name="connsiteX47" fmla="*/ 1821568 w 9644303"/>
              <a:gd name="connsiteY47" fmla="*/ 1749117 h 6858000"/>
              <a:gd name="connsiteX48" fmla="*/ 1241893 w 9644303"/>
              <a:gd name="connsiteY48" fmla="*/ 1759077 h 6858000"/>
              <a:gd name="connsiteX49" fmla="*/ 1251853 w 9644303"/>
              <a:gd name="connsiteY49" fmla="*/ 1179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644303" h="6858000">
                <a:moveTo>
                  <a:pt x="4517486" y="5020384"/>
                </a:moveTo>
                <a:cubicBezTo>
                  <a:pt x="4706156" y="5017142"/>
                  <a:pt x="4893590" y="5085875"/>
                  <a:pt x="5035066" y="5227352"/>
                </a:cubicBezTo>
                <a:lnTo>
                  <a:pt x="5036848" y="5229135"/>
                </a:lnTo>
                <a:cubicBezTo>
                  <a:pt x="5319801" y="5512088"/>
                  <a:pt x="5311781" y="5978867"/>
                  <a:pt x="5018934" y="6271714"/>
                </a:cubicBezTo>
                <a:lnTo>
                  <a:pt x="5018933" y="6271713"/>
                </a:lnTo>
                <a:cubicBezTo>
                  <a:pt x="4726086" y="6564560"/>
                  <a:pt x="4259308" y="6572580"/>
                  <a:pt x="3976354" y="6289627"/>
                </a:cubicBezTo>
                <a:lnTo>
                  <a:pt x="3974574" y="6287845"/>
                </a:lnTo>
                <a:cubicBezTo>
                  <a:pt x="3691620" y="6004892"/>
                  <a:pt x="3699640" y="5538113"/>
                  <a:pt x="3992488" y="5245266"/>
                </a:cubicBezTo>
                <a:lnTo>
                  <a:pt x="3992487" y="5245266"/>
                </a:lnTo>
                <a:cubicBezTo>
                  <a:pt x="4138910" y="5098843"/>
                  <a:pt x="4328816" y="5023626"/>
                  <a:pt x="4517486" y="5020384"/>
                </a:cubicBezTo>
                <a:close/>
                <a:moveTo>
                  <a:pt x="9644303" y="1937418"/>
                </a:moveTo>
                <a:lnTo>
                  <a:pt x="9644303" y="3076846"/>
                </a:lnTo>
                <a:lnTo>
                  <a:pt x="5863150" y="6858000"/>
                </a:lnTo>
                <a:lnTo>
                  <a:pt x="5053574" y="6858000"/>
                </a:lnTo>
                <a:lnTo>
                  <a:pt x="5036336" y="6796567"/>
                </a:lnTo>
                <a:cubicBezTo>
                  <a:pt x="5013544" y="6667814"/>
                  <a:pt x="5053447" y="6528273"/>
                  <a:pt x="5155211" y="6426509"/>
                </a:cubicBezTo>
                <a:close/>
                <a:moveTo>
                  <a:pt x="822261" y="1697021"/>
                </a:moveTo>
                <a:cubicBezTo>
                  <a:pt x="927162" y="1695218"/>
                  <a:pt x="1031375" y="1733434"/>
                  <a:pt x="1110036" y="1812095"/>
                </a:cubicBezTo>
                <a:cubicBezTo>
                  <a:pt x="1267357" y="1969418"/>
                  <a:pt x="1262898" y="2228948"/>
                  <a:pt x="1100075" y="2391770"/>
                </a:cubicBezTo>
                <a:lnTo>
                  <a:pt x="694811" y="2797035"/>
                </a:lnTo>
                <a:cubicBezTo>
                  <a:pt x="531987" y="2959858"/>
                  <a:pt x="272458" y="2964318"/>
                  <a:pt x="115136" y="2806995"/>
                </a:cubicBezTo>
                <a:cubicBezTo>
                  <a:pt x="-42187" y="2649673"/>
                  <a:pt x="-37727" y="2390144"/>
                  <a:pt x="125095" y="2227321"/>
                </a:cubicBezTo>
                <a:lnTo>
                  <a:pt x="530360" y="1822057"/>
                </a:lnTo>
                <a:cubicBezTo>
                  <a:pt x="611772" y="1740644"/>
                  <a:pt x="717361" y="1698823"/>
                  <a:pt x="822261" y="1697021"/>
                </a:cubicBezTo>
                <a:close/>
                <a:moveTo>
                  <a:pt x="9226138" y="0"/>
                </a:moveTo>
                <a:lnTo>
                  <a:pt x="9644303" y="0"/>
                </a:lnTo>
                <a:lnTo>
                  <a:pt x="9644303" y="1699803"/>
                </a:lnTo>
                <a:lnTo>
                  <a:pt x="6201279" y="5142828"/>
                </a:lnTo>
                <a:cubicBezTo>
                  <a:pt x="5898624" y="5445483"/>
                  <a:pt x="5416211" y="5453772"/>
                  <a:pt x="5123780" y="5161341"/>
                </a:cubicBezTo>
                <a:cubicBezTo>
                  <a:pt x="4831349" y="4868912"/>
                  <a:pt x="4839638" y="4386498"/>
                  <a:pt x="5142294" y="4083842"/>
                </a:cubicBezTo>
                <a:close/>
                <a:moveTo>
                  <a:pt x="6207231" y="0"/>
                </a:moveTo>
                <a:lnTo>
                  <a:pt x="7181565" y="0"/>
                </a:lnTo>
                <a:lnTo>
                  <a:pt x="7251600" y="40595"/>
                </a:lnTo>
                <a:cubicBezTo>
                  <a:pt x="7308753" y="77771"/>
                  <a:pt x="7362833" y="121359"/>
                  <a:pt x="7412850" y="171376"/>
                </a:cubicBezTo>
                <a:cubicBezTo>
                  <a:pt x="7812989" y="571515"/>
                  <a:pt x="7801647" y="1231612"/>
                  <a:pt x="7387516" y="1645743"/>
                </a:cubicBezTo>
                <a:lnTo>
                  <a:pt x="3638266" y="5394993"/>
                </a:lnTo>
                <a:cubicBezTo>
                  <a:pt x="3224136" y="5809123"/>
                  <a:pt x="2564039" y="5820466"/>
                  <a:pt x="2163899" y="5420327"/>
                </a:cubicBezTo>
                <a:cubicBezTo>
                  <a:pt x="1763761" y="5020187"/>
                  <a:pt x="1775103" y="4360090"/>
                  <a:pt x="2189233" y="3945959"/>
                </a:cubicBezTo>
                <a:lnTo>
                  <a:pt x="5938483" y="196710"/>
                </a:lnTo>
                <a:cubicBezTo>
                  <a:pt x="6016132" y="119060"/>
                  <a:pt x="6102429" y="55571"/>
                  <a:pt x="6194038" y="6300"/>
                </a:cubicBezTo>
                <a:close/>
                <a:moveTo>
                  <a:pt x="3836585" y="0"/>
                </a:moveTo>
                <a:lnTo>
                  <a:pt x="5954554" y="0"/>
                </a:lnTo>
                <a:lnTo>
                  <a:pt x="2827981" y="3126574"/>
                </a:lnTo>
                <a:cubicBezTo>
                  <a:pt x="2525326" y="3429229"/>
                  <a:pt x="2042911" y="3437518"/>
                  <a:pt x="1750481" y="3145087"/>
                </a:cubicBezTo>
                <a:cubicBezTo>
                  <a:pt x="1458051" y="2852657"/>
                  <a:pt x="1466340" y="2370244"/>
                  <a:pt x="1768996" y="2067589"/>
                </a:cubicBezTo>
                <a:close/>
                <a:moveTo>
                  <a:pt x="2431256" y="0"/>
                </a:moveTo>
                <a:lnTo>
                  <a:pt x="3570684" y="0"/>
                </a:lnTo>
                <a:lnTo>
                  <a:pt x="1821568" y="1749117"/>
                </a:lnTo>
                <a:cubicBezTo>
                  <a:pt x="1658744" y="1911940"/>
                  <a:pt x="1399215" y="1916400"/>
                  <a:pt x="1241893" y="1759077"/>
                </a:cubicBezTo>
                <a:cubicBezTo>
                  <a:pt x="1084570" y="1601756"/>
                  <a:pt x="1089029" y="1342227"/>
                  <a:pt x="1251853" y="1179404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930A7F-B380-4EBE-82D2-9920BC197B5F}"/>
              </a:ext>
            </a:extLst>
          </p:cNvPr>
          <p:cNvSpPr txBox="1"/>
          <p:nvPr/>
        </p:nvSpPr>
        <p:spPr>
          <a:xfrm>
            <a:off x="791571" y="139132"/>
            <a:ext cx="4640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Features Explanation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C81287E-3C4B-4C57-8886-C629E6EF0229}"/>
              </a:ext>
            </a:extLst>
          </p:cNvPr>
          <p:cNvCxnSpPr>
            <a:cxnSpLocks/>
          </p:cNvCxnSpPr>
          <p:nvPr/>
        </p:nvCxnSpPr>
        <p:spPr>
          <a:xfrm>
            <a:off x="791571" y="810814"/>
            <a:ext cx="4640239" cy="0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DDD4EF7-61FB-4A59-AF58-525DC26DBD37}"/>
              </a:ext>
            </a:extLst>
          </p:cNvPr>
          <p:cNvSpPr/>
          <p:nvPr/>
        </p:nvSpPr>
        <p:spPr>
          <a:xfrm>
            <a:off x="556260" y="1447800"/>
            <a:ext cx="1823288" cy="1490980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71D1AC-91BA-42BF-B2D7-678DDE571302}"/>
              </a:ext>
            </a:extLst>
          </p:cNvPr>
          <p:cNvSpPr txBox="1"/>
          <p:nvPr/>
        </p:nvSpPr>
        <p:spPr>
          <a:xfrm>
            <a:off x="621030" y="1490345"/>
            <a:ext cx="16937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Number of Subject: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Subject Name: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Subject Code: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Subject Credit: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1CDA60E-8F7E-452B-93BE-9D298F53BE49}"/>
              </a:ext>
            </a:extLst>
          </p:cNvPr>
          <p:cNvSpPr/>
          <p:nvPr/>
        </p:nvSpPr>
        <p:spPr>
          <a:xfrm>
            <a:off x="1104900" y="2555240"/>
            <a:ext cx="586740" cy="2286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Input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AF56E2-29D0-43F3-A201-7BEFE3525378}"/>
              </a:ext>
            </a:extLst>
          </p:cNvPr>
          <p:cNvSpPr/>
          <p:nvPr/>
        </p:nvSpPr>
        <p:spPr>
          <a:xfrm>
            <a:off x="3249012" y="1384300"/>
            <a:ext cx="1823288" cy="1490980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3AFB5D0-AD02-482D-902F-5DBC59825CD9}"/>
              </a:ext>
            </a:extLst>
          </p:cNvPr>
          <p:cNvSpPr txBox="1"/>
          <p:nvPr/>
        </p:nvSpPr>
        <p:spPr>
          <a:xfrm>
            <a:off x="3312366" y="1490345"/>
            <a:ext cx="16937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Student Name: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Student Roll:</a:t>
            </a:r>
            <a:br>
              <a:rPr lang="en-US" sz="1400" b="1" dirty="0">
                <a:solidFill>
                  <a:srgbClr val="00B050"/>
                </a:solidFill>
              </a:rPr>
            </a:br>
            <a:r>
              <a:rPr lang="en-US" sz="1400" b="1" dirty="0">
                <a:solidFill>
                  <a:srgbClr val="00B050"/>
                </a:solidFill>
              </a:rPr>
              <a:t>Grade Point: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F85691B-6C8F-4084-920B-F05CCAFDF654}"/>
              </a:ext>
            </a:extLst>
          </p:cNvPr>
          <p:cNvSpPr/>
          <p:nvPr/>
        </p:nvSpPr>
        <p:spPr>
          <a:xfrm>
            <a:off x="3846444" y="2555240"/>
            <a:ext cx="586740" cy="2286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Input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65892AE9-C7C1-4A9E-B0B4-FB61B1C5A2D7}"/>
              </a:ext>
            </a:extLst>
          </p:cNvPr>
          <p:cNvSpPr/>
          <p:nvPr/>
        </p:nvSpPr>
        <p:spPr>
          <a:xfrm>
            <a:off x="2514600" y="1953289"/>
            <a:ext cx="668226" cy="275713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B30A68F5-971C-4AF7-855D-5713BFC5532F}"/>
              </a:ext>
            </a:extLst>
          </p:cNvPr>
          <p:cNvSpPr/>
          <p:nvPr/>
        </p:nvSpPr>
        <p:spPr>
          <a:xfrm>
            <a:off x="490294" y="3447387"/>
            <a:ext cx="2938706" cy="2552322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EB791CB-47CD-4C9E-AAEC-2E69D32313B8}"/>
              </a:ext>
            </a:extLst>
          </p:cNvPr>
          <p:cNvSpPr txBox="1"/>
          <p:nvPr/>
        </p:nvSpPr>
        <p:spPr>
          <a:xfrm>
            <a:off x="517242" y="3897421"/>
            <a:ext cx="34834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Student CGPA Report</a:t>
            </a:r>
            <a:br>
              <a:rPr lang="en-US" b="1" dirty="0">
                <a:solidFill>
                  <a:srgbClr val="00B050"/>
                </a:solidFill>
              </a:rPr>
            </a:br>
            <a:endParaRPr lang="en-US" b="1" dirty="0">
              <a:solidFill>
                <a:srgbClr val="00B050"/>
              </a:solidFill>
            </a:endParaRPr>
          </a:p>
          <a:p>
            <a:r>
              <a:rPr lang="en-US" b="1" dirty="0">
                <a:solidFill>
                  <a:srgbClr val="00B050"/>
                </a:solidFill>
              </a:rPr>
              <a:t>Name : Yeamin Khan Dimon</a:t>
            </a:r>
          </a:p>
          <a:p>
            <a:r>
              <a:rPr lang="en-US" b="1" dirty="0">
                <a:solidFill>
                  <a:srgbClr val="00B050"/>
                </a:solidFill>
              </a:rPr>
              <a:t>Roll : 42250102224</a:t>
            </a:r>
          </a:p>
          <a:p>
            <a:r>
              <a:rPr lang="en-US" b="1" dirty="0">
                <a:solidFill>
                  <a:srgbClr val="00B050"/>
                </a:solidFill>
              </a:rPr>
              <a:t>Total Credit : 3.00</a:t>
            </a:r>
          </a:p>
          <a:p>
            <a:r>
              <a:rPr lang="en-US" b="1" dirty="0">
                <a:solidFill>
                  <a:srgbClr val="00B050"/>
                </a:solidFill>
              </a:rPr>
              <a:t>CGPA : 3.45</a:t>
            </a:r>
          </a:p>
          <a:p>
            <a:r>
              <a:rPr lang="en-US" b="1" dirty="0">
                <a:solidFill>
                  <a:srgbClr val="00B050"/>
                </a:solidFill>
              </a:rPr>
              <a:t>Grade Letter : B+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20E7FDDB-A757-4415-9E4D-E16AF823F23A}"/>
              </a:ext>
            </a:extLst>
          </p:cNvPr>
          <p:cNvSpPr/>
          <p:nvPr/>
        </p:nvSpPr>
        <p:spPr>
          <a:xfrm>
            <a:off x="1624546" y="3548537"/>
            <a:ext cx="694473" cy="2286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Output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0510AC2-2BF0-4348-AD47-F2259ACB5E19}"/>
              </a:ext>
            </a:extLst>
          </p:cNvPr>
          <p:cNvSpPr/>
          <p:nvPr/>
        </p:nvSpPr>
        <p:spPr>
          <a:xfrm>
            <a:off x="4376493" y="2981324"/>
            <a:ext cx="3483477" cy="3648061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6CB786-47FC-4C9B-AEE7-F7A5E63F3CD4}"/>
              </a:ext>
            </a:extLst>
          </p:cNvPr>
          <p:cNvSpPr txBox="1"/>
          <p:nvPr/>
        </p:nvSpPr>
        <p:spPr>
          <a:xfrm>
            <a:off x="4567092" y="3345659"/>
            <a:ext cx="36956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Subject Details:</a:t>
            </a:r>
          </a:p>
          <a:p>
            <a:r>
              <a:rPr lang="en-US" b="1" dirty="0">
                <a:solidFill>
                  <a:srgbClr val="00B050"/>
                </a:solidFill>
              </a:rPr>
              <a:t>Subject 1:</a:t>
            </a:r>
          </a:p>
          <a:p>
            <a:r>
              <a:rPr lang="en-US" b="1" dirty="0">
                <a:solidFill>
                  <a:srgbClr val="00B050"/>
                </a:solidFill>
              </a:rPr>
              <a:t>  Name         : math</a:t>
            </a:r>
          </a:p>
          <a:p>
            <a:r>
              <a:rPr lang="en-US" b="1" dirty="0">
                <a:solidFill>
                  <a:srgbClr val="00B050"/>
                </a:solidFill>
              </a:rPr>
              <a:t>  Code         : math 123</a:t>
            </a:r>
          </a:p>
          <a:p>
            <a:r>
              <a:rPr lang="en-US" b="1" dirty="0">
                <a:solidFill>
                  <a:srgbClr val="00B050"/>
                </a:solidFill>
              </a:rPr>
              <a:t>  Credit       : 3.00</a:t>
            </a:r>
          </a:p>
          <a:p>
            <a:r>
              <a:rPr lang="en-US" b="1" dirty="0">
                <a:solidFill>
                  <a:srgbClr val="00B050"/>
                </a:solidFill>
              </a:rPr>
              <a:t>  Grade Point  : 3.45</a:t>
            </a:r>
          </a:p>
          <a:p>
            <a:r>
              <a:rPr lang="en-US" b="1" dirty="0">
                <a:solidFill>
                  <a:srgbClr val="00B050"/>
                </a:solidFill>
              </a:rPr>
              <a:t>  Grade Letter : B+</a:t>
            </a:r>
          </a:p>
          <a:p>
            <a:r>
              <a:rPr lang="en-US" b="1" dirty="0">
                <a:solidFill>
                  <a:srgbClr val="00B050"/>
                </a:solidFill>
              </a:rPr>
              <a:t>  Add another student? (yes/no):</a:t>
            </a:r>
            <a:br>
              <a:rPr lang="en-US" b="1" dirty="0">
                <a:solidFill>
                  <a:srgbClr val="00B050"/>
                </a:solidFill>
              </a:rPr>
            </a:br>
            <a:r>
              <a:rPr lang="en-US" b="1" dirty="0">
                <a:solidFill>
                  <a:srgbClr val="00B050"/>
                </a:solidFill>
              </a:rPr>
              <a:t>  Search student CGPA: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2DA8527-89D5-4994-B221-909B8294ABCC}"/>
              </a:ext>
            </a:extLst>
          </p:cNvPr>
          <p:cNvSpPr/>
          <p:nvPr/>
        </p:nvSpPr>
        <p:spPr>
          <a:xfrm>
            <a:off x="5459946" y="3043077"/>
            <a:ext cx="694473" cy="2286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Output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C3FA71F-5C43-4A4F-A14D-CCC5305CBF35}"/>
              </a:ext>
            </a:extLst>
          </p:cNvPr>
          <p:cNvCxnSpPr>
            <a:cxnSpLocks/>
          </p:cNvCxnSpPr>
          <p:nvPr/>
        </p:nvCxnSpPr>
        <p:spPr>
          <a:xfrm flipH="1">
            <a:off x="2603500" y="2875280"/>
            <a:ext cx="708866" cy="47752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DE7D6C35-18BB-4E4D-8A43-D3B4D3E80216}"/>
              </a:ext>
            </a:extLst>
          </p:cNvPr>
          <p:cNvSpPr/>
          <p:nvPr/>
        </p:nvSpPr>
        <p:spPr>
          <a:xfrm>
            <a:off x="3518236" y="4447835"/>
            <a:ext cx="769022" cy="291251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B5A0382-3066-4A7D-96D6-20C2697F447B}"/>
              </a:ext>
            </a:extLst>
          </p:cNvPr>
          <p:cNvSpPr/>
          <p:nvPr/>
        </p:nvSpPr>
        <p:spPr>
          <a:xfrm>
            <a:off x="-4032912" y="109182"/>
            <a:ext cx="3848667" cy="6578221"/>
          </a:xfrm>
          <a:prstGeom prst="rect">
            <a:avLst/>
          </a:prstGeom>
          <a:solidFill>
            <a:schemeClr val="tx1"/>
          </a:solidFill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/>
              <a:t>Enter number of subjects: 2</a:t>
            </a:r>
          </a:p>
          <a:p>
            <a:endParaRPr lang="en-US" sz="1050" dirty="0"/>
          </a:p>
          <a:p>
            <a:r>
              <a:rPr lang="en-US" sz="1050" dirty="0"/>
              <a:t>Subject 1:</a:t>
            </a:r>
          </a:p>
          <a:p>
            <a:r>
              <a:rPr lang="en-US" sz="1050" dirty="0"/>
              <a:t>Enter subject name:  Software Development I (C Programming)</a:t>
            </a:r>
          </a:p>
          <a:p>
            <a:r>
              <a:rPr lang="en-US" sz="1050" dirty="0"/>
              <a:t>Enter subject code: CSE 1307</a:t>
            </a:r>
          </a:p>
          <a:p>
            <a:r>
              <a:rPr lang="en-US" sz="1050" dirty="0"/>
              <a:t>Enter credit for subject: 1.0</a:t>
            </a:r>
          </a:p>
          <a:p>
            <a:endParaRPr lang="en-US" sz="1050" dirty="0"/>
          </a:p>
          <a:p>
            <a:r>
              <a:rPr lang="en-US" sz="1050" dirty="0"/>
              <a:t>Subject 2:</a:t>
            </a:r>
          </a:p>
          <a:p>
            <a:r>
              <a:rPr lang="en-US" sz="1050" dirty="0"/>
              <a:t>Enter subject name: Object-Oriented Programming-I (C++)</a:t>
            </a:r>
          </a:p>
          <a:p>
            <a:r>
              <a:rPr lang="en-US" sz="1050" dirty="0"/>
              <a:t>Enter subject code: CSE 1307</a:t>
            </a:r>
          </a:p>
          <a:p>
            <a:r>
              <a:rPr lang="en-US" sz="1050" dirty="0"/>
              <a:t>Enter credit for subject: 3.0</a:t>
            </a:r>
          </a:p>
          <a:p>
            <a:endParaRPr lang="en-US" sz="1050" dirty="0"/>
          </a:p>
          <a:p>
            <a:r>
              <a:rPr lang="en-US" sz="1050" dirty="0"/>
              <a:t>Enter student name: Yeamin Khan Dimon</a:t>
            </a:r>
          </a:p>
          <a:p>
            <a:r>
              <a:rPr lang="en-US" sz="1050" dirty="0"/>
              <a:t>Enter student roll number: 42250102224</a:t>
            </a:r>
          </a:p>
          <a:p>
            <a:r>
              <a:rPr lang="en-US" sz="1050" dirty="0"/>
              <a:t>Enter grade point for  Software Development I (C Programming)</a:t>
            </a:r>
          </a:p>
          <a:p>
            <a:r>
              <a:rPr lang="en-US" sz="1050" dirty="0"/>
              <a:t>: 3.45</a:t>
            </a:r>
          </a:p>
          <a:p>
            <a:r>
              <a:rPr lang="en-US" sz="1050" dirty="0"/>
              <a:t>Enter grade point for Object-Oriented Programming-I (C++)</a:t>
            </a:r>
          </a:p>
          <a:p>
            <a:r>
              <a:rPr lang="en-US" sz="1050" dirty="0"/>
              <a:t>: 3.50</a:t>
            </a:r>
          </a:p>
          <a:p>
            <a:endParaRPr lang="en-US" sz="1050" dirty="0"/>
          </a:p>
          <a:p>
            <a:r>
              <a:rPr lang="en-US" sz="1050" dirty="0"/>
              <a:t>----- Student CGPA Report -----</a:t>
            </a:r>
          </a:p>
          <a:p>
            <a:r>
              <a:rPr lang="en-US" sz="1050" dirty="0"/>
              <a:t>Name         : Yeamin Khan Dimon</a:t>
            </a:r>
          </a:p>
          <a:p>
            <a:r>
              <a:rPr lang="en-US" sz="1050" dirty="0"/>
              <a:t>Roll         : 42250102224</a:t>
            </a:r>
          </a:p>
          <a:p>
            <a:r>
              <a:rPr lang="en-US" sz="1050" dirty="0"/>
              <a:t>Total Credit : 4.00</a:t>
            </a:r>
          </a:p>
          <a:p>
            <a:r>
              <a:rPr lang="en-US" sz="1050" dirty="0"/>
              <a:t>CGPA         : 3.50</a:t>
            </a:r>
          </a:p>
          <a:p>
            <a:r>
              <a:rPr lang="en-US" sz="1050" dirty="0"/>
              <a:t>Grade Letter : A-</a:t>
            </a:r>
          </a:p>
          <a:p>
            <a:endParaRPr lang="en-US" sz="1050" dirty="0"/>
          </a:p>
          <a:p>
            <a:r>
              <a:rPr lang="en-US" sz="1050" dirty="0"/>
              <a:t>Subject Details:</a:t>
            </a:r>
          </a:p>
          <a:p>
            <a:r>
              <a:rPr lang="en-US" sz="1050" dirty="0"/>
              <a:t>Subject 1:</a:t>
            </a:r>
          </a:p>
          <a:p>
            <a:r>
              <a:rPr lang="en-US" sz="1050" dirty="0"/>
              <a:t>  Name         : Software Development I (C Programming)</a:t>
            </a:r>
          </a:p>
          <a:p>
            <a:r>
              <a:rPr lang="en-US" sz="1050" dirty="0"/>
              <a:t>  Code         : CSE 1290</a:t>
            </a:r>
          </a:p>
          <a:p>
            <a:r>
              <a:rPr lang="en-US" sz="1050" dirty="0"/>
              <a:t>  Credit       : 1.00</a:t>
            </a:r>
          </a:p>
          <a:p>
            <a:r>
              <a:rPr lang="en-US" sz="1050" dirty="0"/>
              <a:t>  Grade Point  : 3.50</a:t>
            </a:r>
          </a:p>
          <a:p>
            <a:r>
              <a:rPr lang="en-US" sz="1050" dirty="0"/>
              <a:t>  Grade Letter : A-</a:t>
            </a:r>
          </a:p>
          <a:p>
            <a:r>
              <a:rPr lang="en-US" sz="1050" dirty="0"/>
              <a:t>Subject 2:</a:t>
            </a:r>
          </a:p>
          <a:p>
            <a:r>
              <a:rPr lang="en-US" sz="1050" dirty="0"/>
              <a:t>  Name         : Object-Oriented Programming-I (C++)</a:t>
            </a:r>
          </a:p>
          <a:p>
            <a:r>
              <a:rPr lang="en-US" sz="1050" dirty="0"/>
              <a:t>  Code         : CSE 1307</a:t>
            </a:r>
          </a:p>
          <a:p>
            <a:r>
              <a:rPr lang="en-US" sz="1050" dirty="0"/>
              <a:t>  Credit       : 3.00</a:t>
            </a:r>
          </a:p>
          <a:p>
            <a:r>
              <a:rPr lang="en-US" sz="1050" dirty="0"/>
              <a:t>  Grade Point  : 3.50</a:t>
            </a:r>
          </a:p>
          <a:p>
            <a:r>
              <a:rPr lang="en-US" sz="1050" dirty="0"/>
              <a:t>  Grade Letter : A-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CB72D0F-8F6D-4470-8859-0D1E7F9D3E76}"/>
              </a:ext>
            </a:extLst>
          </p:cNvPr>
          <p:cNvSpPr txBox="1"/>
          <p:nvPr/>
        </p:nvSpPr>
        <p:spPr>
          <a:xfrm>
            <a:off x="4012444" y="-809200"/>
            <a:ext cx="4330892" cy="609398"/>
          </a:xfrm>
          <a:prstGeom prst="rect">
            <a:avLst/>
          </a:prstGeom>
          <a:noFill/>
        </p:spPr>
        <p:txBody>
          <a:bodyPr vert="horz" wrap="square" tIns="27432" bIns="27432" rtlCol="0">
            <a:spAutoFit/>
          </a:bodyPr>
          <a:lstStyle/>
          <a:p>
            <a:pPr defTabSz="457200"/>
            <a:r>
              <a:rPr lang="en-US" sz="3600" b="1" dirty="0">
                <a:solidFill>
                  <a:srgbClr val="00B050"/>
                </a:solidFill>
              </a:rPr>
              <a:t>Diagram</a:t>
            </a:r>
            <a:r>
              <a:rPr lang="en-US" sz="3600" dirty="0">
                <a:solidFill>
                  <a:srgbClr val="00B050"/>
                </a:solidFill>
              </a:rPr>
              <a:t> </a:t>
            </a:r>
            <a:r>
              <a:rPr lang="en-US" sz="3600" b="1" dirty="0">
                <a:solidFill>
                  <a:srgbClr val="00B050"/>
                </a:solidFill>
              </a:rPr>
              <a:t>and output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AF58EC-778C-4295-B45A-0D4326CEE9C3}"/>
              </a:ext>
            </a:extLst>
          </p:cNvPr>
          <p:cNvCxnSpPr>
            <a:cxnSpLocks/>
          </p:cNvCxnSpPr>
          <p:nvPr/>
        </p:nvCxnSpPr>
        <p:spPr>
          <a:xfrm>
            <a:off x="4067034" y="-199802"/>
            <a:ext cx="3916906" cy="0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41DC20B7-0E8C-4775-A673-1015C415B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2924" y="-6870284"/>
            <a:ext cx="10300275" cy="6870284"/>
          </a:xfrm>
          <a:custGeom>
            <a:avLst/>
            <a:gdLst>
              <a:gd name="connsiteX0" fmla="*/ 4517486 w 9644303"/>
              <a:gd name="connsiteY0" fmla="*/ 5020384 h 6858000"/>
              <a:gd name="connsiteX1" fmla="*/ 5035066 w 9644303"/>
              <a:gd name="connsiteY1" fmla="*/ 5227352 h 6858000"/>
              <a:gd name="connsiteX2" fmla="*/ 5036848 w 9644303"/>
              <a:gd name="connsiteY2" fmla="*/ 5229135 h 6858000"/>
              <a:gd name="connsiteX3" fmla="*/ 5018934 w 9644303"/>
              <a:gd name="connsiteY3" fmla="*/ 6271714 h 6858000"/>
              <a:gd name="connsiteX4" fmla="*/ 5018933 w 9644303"/>
              <a:gd name="connsiteY4" fmla="*/ 6271713 h 6858000"/>
              <a:gd name="connsiteX5" fmla="*/ 3976354 w 9644303"/>
              <a:gd name="connsiteY5" fmla="*/ 6289627 h 6858000"/>
              <a:gd name="connsiteX6" fmla="*/ 3974574 w 9644303"/>
              <a:gd name="connsiteY6" fmla="*/ 6287845 h 6858000"/>
              <a:gd name="connsiteX7" fmla="*/ 3992488 w 9644303"/>
              <a:gd name="connsiteY7" fmla="*/ 5245266 h 6858000"/>
              <a:gd name="connsiteX8" fmla="*/ 3992487 w 9644303"/>
              <a:gd name="connsiteY8" fmla="*/ 5245266 h 6858000"/>
              <a:gd name="connsiteX9" fmla="*/ 4517486 w 9644303"/>
              <a:gd name="connsiteY9" fmla="*/ 5020384 h 6858000"/>
              <a:gd name="connsiteX10" fmla="*/ 9644303 w 9644303"/>
              <a:gd name="connsiteY10" fmla="*/ 1937418 h 6858000"/>
              <a:gd name="connsiteX11" fmla="*/ 9644303 w 9644303"/>
              <a:gd name="connsiteY11" fmla="*/ 3076846 h 6858000"/>
              <a:gd name="connsiteX12" fmla="*/ 5863150 w 9644303"/>
              <a:gd name="connsiteY12" fmla="*/ 6858000 h 6858000"/>
              <a:gd name="connsiteX13" fmla="*/ 5053574 w 9644303"/>
              <a:gd name="connsiteY13" fmla="*/ 6858000 h 6858000"/>
              <a:gd name="connsiteX14" fmla="*/ 5036336 w 9644303"/>
              <a:gd name="connsiteY14" fmla="*/ 6796567 h 6858000"/>
              <a:gd name="connsiteX15" fmla="*/ 5155211 w 9644303"/>
              <a:gd name="connsiteY15" fmla="*/ 6426509 h 6858000"/>
              <a:gd name="connsiteX16" fmla="*/ 822261 w 9644303"/>
              <a:gd name="connsiteY16" fmla="*/ 1697021 h 6858000"/>
              <a:gd name="connsiteX17" fmla="*/ 1110036 w 9644303"/>
              <a:gd name="connsiteY17" fmla="*/ 1812095 h 6858000"/>
              <a:gd name="connsiteX18" fmla="*/ 1100075 w 9644303"/>
              <a:gd name="connsiteY18" fmla="*/ 2391770 h 6858000"/>
              <a:gd name="connsiteX19" fmla="*/ 694811 w 9644303"/>
              <a:gd name="connsiteY19" fmla="*/ 2797035 h 6858000"/>
              <a:gd name="connsiteX20" fmla="*/ 115136 w 9644303"/>
              <a:gd name="connsiteY20" fmla="*/ 2806995 h 6858000"/>
              <a:gd name="connsiteX21" fmla="*/ 125095 w 9644303"/>
              <a:gd name="connsiteY21" fmla="*/ 2227321 h 6858000"/>
              <a:gd name="connsiteX22" fmla="*/ 530360 w 9644303"/>
              <a:gd name="connsiteY22" fmla="*/ 1822057 h 6858000"/>
              <a:gd name="connsiteX23" fmla="*/ 822261 w 9644303"/>
              <a:gd name="connsiteY23" fmla="*/ 1697021 h 6858000"/>
              <a:gd name="connsiteX24" fmla="*/ 9226138 w 9644303"/>
              <a:gd name="connsiteY24" fmla="*/ 0 h 6858000"/>
              <a:gd name="connsiteX25" fmla="*/ 9644303 w 9644303"/>
              <a:gd name="connsiteY25" fmla="*/ 0 h 6858000"/>
              <a:gd name="connsiteX26" fmla="*/ 9644303 w 9644303"/>
              <a:gd name="connsiteY26" fmla="*/ 1699803 h 6858000"/>
              <a:gd name="connsiteX27" fmla="*/ 6201279 w 9644303"/>
              <a:gd name="connsiteY27" fmla="*/ 5142828 h 6858000"/>
              <a:gd name="connsiteX28" fmla="*/ 5123780 w 9644303"/>
              <a:gd name="connsiteY28" fmla="*/ 5161341 h 6858000"/>
              <a:gd name="connsiteX29" fmla="*/ 5142294 w 9644303"/>
              <a:gd name="connsiteY29" fmla="*/ 4083842 h 6858000"/>
              <a:gd name="connsiteX30" fmla="*/ 6207231 w 9644303"/>
              <a:gd name="connsiteY30" fmla="*/ 0 h 6858000"/>
              <a:gd name="connsiteX31" fmla="*/ 7181565 w 9644303"/>
              <a:gd name="connsiteY31" fmla="*/ 0 h 6858000"/>
              <a:gd name="connsiteX32" fmla="*/ 7251600 w 9644303"/>
              <a:gd name="connsiteY32" fmla="*/ 40595 h 6858000"/>
              <a:gd name="connsiteX33" fmla="*/ 7412850 w 9644303"/>
              <a:gd name="connsiteY33" fmla="*/ 171376 h 6858000"/>
              <a:gd name="connsiteX34" fmla="*/ 7387516 w 9644303"/>
              <a:gd name="connsiteY34" fmla="*/ 1645743 h 6858000"/>
              <a:gd name="connsiteX35" fmla="*/ 3638266 w 9644303"/>
              <a:gd name="connsiteY35" fmla="*/ 5394993 h 6858000"/>
              <a:gd name="connsiteX36" fmla="*/ 2163899 w 9644303"/>
              <a:gd name="connsiteY36" fmla="*/ 5420327 h 6858000"/>
              <a:gd name="connsiteX37" fmla="*/ 2189233 w 9644303"/>
              <a:gd name="connsiteY37" fmla="*/ 3945959 h 6858000"/>
              <a:gd name="connsiteX38" fmla="*/ 5938483 w 9644303"/>
              <a:gd name="connsiteY38" fmla="*/ 196710 h 6858000"/>
              <a:gd name="connsiteX39" fmla="*/ 6194038 w 9644303"/>
              <a:gd name="connsiteY39" fmla="*/ 6300 h 6858000"/>
              <a:gd name="connsiteX40" fmla="*/ 3836585 w 9644303"/>
              <a:gd name="connsiteY40" fmla="*/ 0 h 6858000"/>
              <a:gd name="connsiteX41" fmla="*/ 5954554 w 9644303"/>
              <a:gd name="connsiteY41" fmla="*/ 0 h 6858000"/>
              <a:gd name="connsiteX42" fmla="*/ 2827981 w 9644303"/>
              <a:gd name="connsiteY42" fmla="*/ 3126574 h 6858000"/>
              <a:gd name="connsiteX43" fmla="*/ 1750481 w 9644303"/>
              <a:gd name="connsiteY43" fmla="*/ 3145087 h 6858000"/>
              <a:gd name="connsiteX44" fmla="*/ 1768996 w 9644303"/>
              <a:gd name="connsiteY44" fmla="*/ 2067589 h 6858000"/>
              <a:gd name="connsiteX45" fmla="*/ 2431256 w 9644303"/>
              <a:gd name="connsiteY45" fmla="*/ 0 h 6858000"/>
              <a:gd name="connsiteX46" fmla="*/ 3570684 w 9644303"/>
              <a:gd name="connsiteY46" fmla="*/ 0 h 6858000"/>
              <a:gd name="connsiteX47" fmla="*/ 1821568 w 9644303"/>
              <a:gd name="connsiteY47" fmla="*/ 1749117 h 6858000"/>
              <a:gd name="connsiteX48" fmla="*/ 1241893 w 9644303"/>
              <a:gd name="connsiteY48" fmla="*/ 1759077 h 6858000"/>
              <a:gd name="connsiteX49" fmla="*/ 1251853 w 9644303"/>
              <a:gd name="connsiteY49" fmla="*/ 1179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644303" h="6858000">
                <a:moveTo>
                  <a:pt x="4517486" y="5020384"/>
                </a:moveTo>
                <a:cubicBezTo>
                  <a:pt x="4706156" y="5017142"/>
                  <a:pt x="4893590" y="5085875"/>
                  <a:pt x="5035066" y="5227352"/>
                </a:cubicBezTo>
                <a:lnTo>
                  <a:pt x="5036848" y="5229135"/>
                </a:lnTo>
                <a:cubicBezTo>
                  <a:pt x="5319801" y="5512088"/>
                  <a:pt x="5311781" y="5978867"/>
                  <a:pt x="5018934" y="6271714"/>
                </a:cubicBezTo>
                <a:lnTo>
                  <a:pt x="5018933" y="6271713"/>
                </a:lnTo>
                <a:cubicBezTo>
                  <a:pt x="4726086" y="6564560"/>
                  <a:pt x="4259308" y="6572580"/>
                  <a:pt x="3976354" y="6289627"/>
                </a:cubicBezTo>
                <a:lnTo>
                  <a:pt x="3974574" y="6287845"/>
                </a:lnTo>
                <a:cubicBezTo>
                  <a:pt x="3691620" y="6004892"/>
                  <a:pt x="3699640" y="5538113"/>
                  <a:pt x="3992488" y="5245266"/>
                </a:cubicBezTo>
                <a:lnTo>
                  <a:pt x="3992487" y="5245266"/>
                </a:lnTo>
                <a:cubicBezTo>
                  <a:pt x="4138910" y="5098843"/>
                  <a:pt x="4328816" y="5023626"/>
                  <a:pt x="4517486" y="5020384"/>
                </a:cubicBezTo>
                <a:close/>
                <a:moveTo>
                  <a:pt x="9644303" y="1937418"/>
                </a:moveTo>
                <a:lnTo>
                  <a:pt x="9644303" y="3076846"/>
                </a:lnTo>
                <a:lnTo>
                  <a:pt x="5863150" y="6858000"/>
                </a:lnTo>
                <a:lnTo>
                  <a:pt x="5053574" y="6858000"/>
                </a:lnTo>
                <a:lnTo>
                  <a:pt x="5036336" y="6796567"/>
                </a:lnTo>
                <a:cubicBezTo>
                  <a:pt x="5013544" y="6667814"/>
                  <a:pt x="5053447" y="6528273"/>
                  <a:pt x="5155211" y="6426509"/>
                </a:cubicBezTo>
                <a:close/>
                <a:moveTo>
                  <a:pt x="822261" y="1697021"/>
                </a:moveTo>
                <a:cubicBezTo>
                  <a:pt x="927162" y="1695218"/>
                  <a:pt x="1031375" y="1733434"/>
                  <a:pt x="1110036" y="1812095"/>
                </a:cubicBezTo>
                <a:cubicBezTo>
                  <a:pt x="1267357" y="1969418"/>
                  <a:pt x="1262898" y="2228948"/>
                  <a:pt x="1100075" y="2391770"/>
                </a:cubicBezTo>
                <a:lnTo>
                  <a:pt x="694811" y="2797035"/>
                </a:lnTo>
                <a:cubicBezTo>
                  <a:pt x="531987" y="2959858"/>
                  <a:pt x="272458" y="2964318"/>
                  <a:pt x="115136" y="2806995"/>
                </a:cubicBezTo>
                <a:cubicBezTo>
                  <a:pt x="-42187" y="2649673"/>
                  <a:pt x="-37727" y="2390144"/>
                  <a:pt x="125095" y="2227321"/>
                </a:cubicBezTo>
                <a:lnTo>
                  <a:pt x="530360" y="1822057"/>
                </a:lnTo>
                <a:cubicBezTo>
                  <a:pt x="611772" y="1740644"/>
                  <a:pt x="717361" y="1698823"/>
                  <a:pt x="822261" y="1697021"/>
                </a:cubicBezTo>
                <a:close/>
                <a:moveTo>
                  <a:pt x="9226138" y="0"/>
                </a:moveTo>
                <a:lnTo>
                  <a:pt x="9644303" y="0"/>
                </a:lnTo>
                <a:lnTo>
                  <a:pt x="9644303" y="1699803"/>
                </a:lnTo>
                <a:lnTo>
                  <a:pt x="6201279" y="5142828"/>
                </a:lnTo>
                <a:cubicBezTo>
                  <a:pt x="5898624" y="5445483"/>
                  <a:pt x="5416211" y="5453772"/>
                  <a:pt x="5123780" y="5161341"/>
                </a:cubicBezTo>
                <a:cubicBezTo>
                  <a:pt x="4831349" y="4868912"/>
                  <a:pt x="4839638" y="4386498"/>
                  <a:pt x="5142294" y="4083842"/>
                </a:cubicBezTo>
                <a:close/>
                <a:moveTo>
                  <a:pt x="6207231" y="0"/>
                </a:moveTo>
                <a:lnTo>
                  <a:pt x="7181565" y="0"/>
                </a:lnTo>
                <a:lnTo>
                  <a:pt x="7251600" y="40595"/>
                </a:lnTo>
                <a:cubicBezTo>
                  <a:pt x="7308753" y="77771"/>
                  <a:pt x="7362833" y="121359"/>
                  <a:pt x="7412850" y="171376"/>
                </a:cubicBezTo>
                <a:cubicBezTo>
                  <a:pt x="7812989" y="571515"/>
                  <a:pt x="7801647" y="1231612"/>
                  <a:pt x="7387516" y="1645743"/>
                </a:cubicBezTo>
                <a:lnTo>
                  <a:pt x="3638266" y="5394993"/>
                </a:lnTo>
                <a:cubicBezTo>
                  <a:pt x="3224136" y="5809123"/>
                  <a:pt x="2564039" y="5820466"/>
                  <a:pt x="2163899" y="5420327"/>
                </a:cubicBezTo>
                <a:cubicBezTo>
                  <a:pt x="1763761" y="5020187"/>
                  <a:pt x="1775103" y="4360090"/>
                  <a:pt x="2189233" y="3945959"/>
                </a:cubicBezTo>
                <a:lnTo>
                  <a:pt x="5938483" y="196710"/>
                </a:lnTo>
                <a:cubicBezTo>
                  <a:pt x="6016132" y="119060"/>
                  <a:pt x="6102429" y="55571"/>
                  <a:pt x="6194038" y="6300"/>
                </a:cubicBezTo>
                <a:close/>
                <a:moveTo>
                  <a:pt x="3836585" y="0"/>
                </a:moveTo>
                <a:lnTo>
                  <a:pt x="5954554" y="0"/>
                </a:lnTo>
                <a:lnTo>
                  <a:pt x="2827981" y="3126574"/>
                </a:lnTo>
                <a:cubicBezTo>
                  <a:pt x="2525326" y="3429229"/>
                  <a:pt x="2042911" y="3437518"/>
                  <a:pt x="1750481" y="3145087"/>
                </a:cubicBezTo>
                <a:cubicBezTo>
                  <a:pt x="1458051" y="2852657"/>
                  <a:pt x="1466340" y="2370244"/>
                  <a:pt x="1768996" y="2067589"/>
                </a:cubicBezTo>
                <a:close/>
                <a:moveTo>
                  <a:pt x="2431256" y="0"/>
                </a:moveTo>
                <a:lnTo>
                  <a:pt x="3570684" y="0"/>
                </a:lnTo>
                <a:lnTo>
                  <a:pt x="1821568" y="1749117"/>
                </a:lnTo>
                <a:cubicBezTo>
                  <a:pt x="1658744" y="1911940"/>
                  <a:pt x="1399215" y="1916400"/>
                  <a:pt x="1241893" y="1759077"/>
                </a:cubicBezTo>
                <a:cubicBezTo>
                  <a:pt x="1084570" y="1601756"/>
                  <a:pt x="1089029" y="1342227"/>
                  <a:pt x="1251853" y="117940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081471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BF075BD-001C-4EC7-94A6-43AC5D0C8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8324" y="-12284"/>
            <a:ext cx="10300275" cy="6870284"/>
          </a:xfrm>
          <a:custGeom>
            <a:avLst/>
            <a:gdLst>
              <a:gd name="connsiteX0" fmla="*/ 4517486 w 9644303"/>
              <a:gd name="connsiteY0" fmla="*/ 5020384 h 6858000"/>
              <a:gd name="connsiteX1" fmla="*/ 5035066 w 9644303"/>
              <a:gd name="connsiteY1" fmla="*/ 5227352 h 6858000"/>
              <a:gd name="connsiteX2" fmla="*/ 5036848 w 9644303"/>
              <a:gd name="connsiteY2" fmla="*/ 5229135 h 6858000"/>
              <a:gd name="connsiteX3" fmla="*/ 5018934 w 9644303"/>
              <a:gd name="connsiteY3" fmla="*/ 6271714 h 6858000"/>
              <a:gd name="connsiteX4" fmla="*/ 5018933 w 9644303"/>
              <a:gd name="connsiteY4" fmla="*/ 6271713 h 6858000"/>
              <a:gd name="connsiteX5" fmla="*/ 3976354 w 9644303"/>
              <a:gd name="connsiteY5" fmla="*/ 6289627 h 6858000"/>
              <a:gd name="connsiteX6" fmla="*/ 3974574 w 9644303"/>
              <a:gd name="connsiteY6" fmla="*/ 6287845 h 6858000"/>
              <a:gd name="connsiteX7" fmla="*/ 3992488 w 9644303"/>
              <a:gd name="connsiteY7" fmla="*/ 5245266 h 6858000"/>
              <a:gd name="connsiteX8" fmla="*/ 3992487 w 9644303"/>
              <a:gd name="connsiteY8" fmla="*/ 5245266 h 6858000"/>
              <a:gd name="connsiteX9" fmla="*/ 4517486 w 9644303"/>
              <a:gd name="connsiteY9" fmla="*/ 5020384 h 6858000"/>
              <a:gd name="connsiteX10" fmla="*/ 9644303 w 9644303"/>
              <a:gd name="connsiteY10" fmla="*/ 1937418 h 6858000"/>
              <a:gd name="connsiteX11" fmla="*/ 9644303 w 9644303"/>
              <a:gd name="connsiteY11" fmla="*/ 3076846 h 6858000"/>
              <a:gd name="connsiteX12" fmla="*/ 5863150 w 9644303"/>
              <a:gd name="connsiteY12" fmla="*/ 6858000 h 6858000"/>
              <a:gd name="connsiteX13" fmla="*/ 5053574 w 9644303"/>
              <a:gd name="connsiteY13" fmla="*/ 6858000 h 6858000"/>
              <a:gd name="connsiteX14" fmla="*/ 5036336 w 9644303"/>
              <a:gd name="connsiteY14" fmla="*/ 6796567 h 6858000"/>
              <a:gd name="connsiteX15" fmla="*/ 5155211 w 9644303"/>
              <a:gd name="connsiteY15" fmla="*/ 6426509 h 6858000"/>
              <a:gd name="connsiteX16" fmla="*/ 822261 w 9644303"/>
              <a:gd name="connsiteY16" fmla="*/ 1697021 h 6858000"/>
              <a:gd name="connsiteX17" fmla="*/ 1110036 w 9644303"/>
              <a:gd name="connsiteY17" fmla="*/ 1812095 h 6858000"/>
              <a:gd name="connsiteX18" fmla="*/ 1100075 w 9644303"/>
              <a:gd name="connsiteY18" fmla="*/ 2391770 h 6858000"/>
              <a:gd name="connsiteX19" fmla="*/ 694811 w 9644303"/>
              <a:gd name="connsiteY19" fmla="*/ 2797035 h 6858000"/>
              <a:gd name="connsiteX20" fmla="*/ 115136 w 9644303"/>
              <a:gd name="connsiteY20" fmla="*/ 2806995 h 6858000"/>
              <a:gd name="connsiteX21" fmla="*/ 125095 w 9644303"/>
              <a:gd name="connsiteY21" fmla="*/ 2227321 h 6858000"/>
              <a:gd name="connsiteX22" fmla="*/ 530360 w 9644303"/>
              <a:gd name="connsiteY22" fmla="*/ 1822057 h 6858000"/>
              <a:gd name="connsiteX23" fmla="*/ 822261 w 9644303"/>
              <a:gd name="connsiteY23" fmla="*/ 1697021 h 6858000"/>
              <a:gd name="connsiteX24" fmla="*/ 9226138 w 9644303"/>
              <a:gd name="connsiteY24" fmla="*/ 0 h 6858000"/>
              <a:gd name="connsiteX25" fmla="*/ 9644303 w 9644303"/>
              <a:gd name="connsiteY25" fmla="*/ 0 h 6858000"/>
              <a:gd name="connsiteX26" fmla="*/ 9644303 w 9644303"/>
              <a:gd name="connsiteY26" fmla="*/ 1699803 h 6858000"/>
              <a:gd name="connsiteX27" fmla="*/ 6201279 w 9644303"/>
              <a:gd name="connsiteY27" fmla="*/ 5142828 h 6858000"/>
              <a:gd name="connsiteX28" fmla="*/ 5123780 w 9644303"/>
              <a:gd name="connsiteY28" fmla="*/ 5161341 h 6858000"/>
              <a:gd name="connsiteX29" fmla="*/ 5142294 w 9644303"/>
              <a:gd name="connsiteY29" fmla="*/ 4083842 h 6858000"/>
              <a:gd name="connsiteX30" fmla="*/ 6207231 w 9644303"/>
              <a:gd name="connsiteY30" fmla="*/ 0 h 6858000"/>
              <a:gd name="connsiteX31" fmla="*/ 7181565 w 9644303"/>
              <a:gd name="connsiteY31" fmla="*/ 0 h 6858000"/>
              <a:gd name="connsiteX32" fmla="*/ 7251600 w 9644303"/>
              <a:gd name="connsiteY32" fmla="*/ 40595 h 6858000"/>
              <a:gd name="connsiteX33" fmla="*/ 7412850 w 9644303"/>
              <a:gd name="connsiteY33" fmla="*/ 171376 h 6858000"/>
              <a:gd name="connsiteX34" fmla="*/ 7387516 w 9644303"/>
              <a:gd name="connsiteY34" fmla="*/ 1645743 h 6858000"/>
              <a:gd name="connsiteX35" fmla="*/ 3638266 w 9644303"/>
              <a:gd name="connsiteY35" fmla="*/ 5394993 h 6858000"/>
              <a:gd name="connsiteX36" fmla="*/ 2163899 w 9644303"/>
              <a:gd name="connsiteY36" fmla="*/ 5420327 h 6858000"/>
              <a:gd name="connsiteX37" fmla="*/ 2189233 w 9644303"/>
              <a:gd name="connsiteY37" fmla="*/ 3945959 h 6858000"/>
              <a:gd name="connsiteX38" fmla="*/ 5938483 w 9644303"/>
              <a:gd name="connsiteY38" fmla="*/ 196710 h 6858000"/>
              <a:gd name="connsiteX39" fmla="*/ 6194038 w 9644303"/>
              <a:gd name="connsiteY39" fmla="*/ 6300 h 6858000"/>
              <a:gd name="connsiteX40" fmla="*/ 3836585 w 9644303"/>
              <a:gd name="connsiteY40" fmla="*/ 0 h 6858000"/>
              <a:gd name="connsiteX41" fmla="*/ 5954554 w 9644303"/>
              <a:gd name="connsiteY41" fmla="*/ 0 h 6858000"/>
              <a:gd name="connsiteX42" fmla="*/ 2827981 w 9644303"/>
              <a:gd name="connsiteY42" fmla="*/ 3126574 h 6858000"/>
              <a:gd name="connsiteX43" fmla="*/ 1750481 w 9644303"/>
              <a:gd name="connsiteY43" fmla="*/ 3145087 h 6858000"/>
              <a:gd name="connsiteX44" fmla="*/ 1768996 w 9644303"/>
              <a:gd name="connsiteY44" fmla="*/ 2067589 h 6858000"/>
              <a:gd name="connsiteX45" fmla="*/ 2431256 w 9644303"/>
              <a:gd name="connsiteY45" fmla="*/ 0 h 6858000"/>
              <a:gd name="connsiteX46" fmla="*/ 3570684 w 9644303"/>
              <a:gd name="connsiteY46" fmla="*/ 0 h 6858000"/>
              <a:gd name="connsiteX47" fmla="*/ 1821568 w 9644303"/>
              <a:gd name="connsiteY47" fmla="*/ 1749117 h 6858000"/>
              <a:gd name="connsiteX48" fmla="*/ 1241893 w 9644303"/>
              <a:gd name="connsiteY48" fmla="*/ 1759077 h 6858000"/>
              <a:gd name="connsiteX49" fmla="*/ 1251853 w 9644303"/>
              <a:gd name="connsiteY49" fmla="*/ 1179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644303" h="6858000">
                <a:moveTo>
                  <a:pt x="4517486" y="5020384"/>
                </a:moveTo>
                <a:cubicBezTo>
                  <a:pt x="4706156" y="5017142"/>
                  <a:pt x="4893590" y="5085875"/>
                  <a:pt x="5035066" y="5227352"/>
                </a:cubicBezTo>
                <a:lnTo>
                  <a:pt x="5036848" y="5229135"/>
                </a:lnTo>
                <a:cubicBezTo>
                  <a:pt x="5319801" y="5512088"/>
                  <a:pt x="5311781" y="5978867"/>
                  <a:pt x="5018934" y="6271714"/>
                </a:cubicBezTo>
                <a:lnTo>
                  <a:pt x="5018933" y="6271713"/>
                </a:lnTo>
                <a:cubicBezTo>
                  <a:pt x="4726086" y="6564560"/>
                  <a:pt x="4259308" y="6572580"/>
                  <a:pt x="3976354" y="6289627"/>
                </a:cubicBezTo>
                <a:lnTo>
                  <a:pt x="3974574" y="6287845"/>
                </a:lnTo>
                <a:cubicBezTo>
                  <a:pt x="3691620" y="6004892"/>
                  <a:pt x="3699640" y="5538113"/>
                  <a:pt x="3992488" y="5245266"/>
                </a:cubicBezTo>
                <a:lnTo>
                  <a:pt x="3992487" y="5245266"/>
                </a:lnTo>
                <a:cubicBezTo>
                  <a:pt x="4138910" y="5098843"/>
                  <a:pt x="4328816" y="5023626"/>
                  <a:pt x="4517486" y="5020384"/>
                </a:cubicBezTo>
                <a:close/>
                <a:moveTo>
                  <a:pt x="9644303" y="1937418"/>
                </a:moveTo>
                <a:lnTo>
                  <a:pt x="9644303" y="3076846"/>
                </a:lnTo>
                <a:lnTo>
                  <a:pt x="5863150" y="6858000"/>
                </a:lnTo>
                <a:lnTo>
                  <a:pt x="5053574" y="6858000"/>
                </a:lnTo>
                <a:lnTo>
                  <a:pt x="5036336" y="6796567"/>
                </a:lnTo>
                <a:cubicBezTo>
                  <a:pt x="5013544" y="6667814"/>
                  <a:pt x="5053447" y="6528273"/>
                  <a:pt x="5155211" y="6426509"/>
                </a:cubicBezTo>
                <a:close/>
                <a:moveTo>
                  <a:pt x="822261" y="1697021"/>
                </a:moveTo>
                <a:cubicBezTo>
                  <a:pt x="927162" y="1695218"/>
                  <a:pt x="1031375" y="1733434"/>
                  <a:pt x="1110036" y="1812095"/>
                </a:cubicBezTo>
                <a:cubicBezTo>
                  <a:pt x="1267357" y="1969418"/>
                  <a:pt x="1262898" y="2228948"/>
                  <a:pt x="1100075" y="2391770"/>
                </a:cubicBezTo>
                <a:lnTo>
                  <a:pt x="694811" y="2797035"/>
                </a:lnTo>
                <a:cubicBezTo>
                  <a:pt x="531987" y="2959858"/>
                  <a:pt x="272458" y="2964318"/>
                  <a:pt x="115136" y="2806995"/>
                </a:cubicBezTo>
                <a:cubicBezTo>
                  <a:pt x="-42187" y="2649673"/>
                  <a:pt x="-37727" y="2390144"/>
                  <a:pt x="125095" y="2227321"/>
                </a:cubicBezTo>
                <a:lnTo>
                  <a:pt x="530360" y="1822057"/>
                </a:lnTo>
                <a:cubicBezTo>
                  <a:pt x="611772" y="1740644"/>
                  <a:pt x="717361" y="1698823"/>
                  <a:pt x="822261" y="1697021"/>
                </a:cubicBezTo>
                <a:close/>
                <a:moveTo>
                  <a:pt x="9226138" y="0"/>
                </a:moveTo>
                <a:lnTo>
                  <a:pt x="9644303" y="0"/>
                </a:lnTo>
                <a:lnTo>
                  <a:pt x="9644303" y="1699803"/>
                </a:lnTo>
                <a:lnTo>
                  <a:pt x="6201279" y="5142828"/>
                </a:lnTo>
                <a:cubicBezTo>
                  <a:pt x="5898624" y="5445483"/>
                  <a:pt x="5416211" y="5453772"/>
                  <a:pt x="5123780" y="5161341"/>
                </a:cubicBezTo>
                <a:cubicBezTo>
                  <a:pt x="4831349" y="4868912"/>
                  <a:pt x="4839638" y="4386498"/>
                  <a:pt x="5142294" y="4083842"/>
                </a:cubicBezTo>
                <a:close/>
                <a:moveTo>
                  <a:pt x="6207231" y="0"/>
                </a:moveTo>
                <a:lnTo>
                  <a:pt x="7181565" y="0"/>
                </a:lnTo>
                <a:lnTo>
                  <a:pt x="7251600" y="40595"/>
                </a:lnTo>
                <a:cubicBezTo>
                  <a:pt x="7308753" y="77771"/>
                  <a:pt x="7362833" y="121359"/>
                  <a:pt x="7412850" y="171376"/>
                </a:cubicBezTo>
                <a:cubicBezTo>
                  <a:pt x="7812989" y="571515"/>
                  <a:pt x="7801647" y="1231612"/>
                  <a:pt x="7387516" y="1645743"/>
                </a:cubicBezTo>
                <a:lnTo>
                  <a:pt x="3638266" y="5394993"/>
                </a:lnTo>
                <a:cubicBezTo>
                  <a:pt x="3224136" y="5809123"/>
                  <a:pt x="2564039" y="5820466"/>
                  <a:pt x="2163899" y="5420327"/>
                </a:cubicBezTo>
                <a:cubicBezTo>
                  <a:pt x="1763761" y="5020187"/>
                  <a:pt x="1775103" y="4360090"/>
                  <a:pt x="2189233" y="3945959"/>
                </a:cubicBezTo>
                <a:lnTo>
                  <a:pt x="5938483" y="196710"/>
                </a:lnTo>
                <a:cubicBezTo>
                  <a:pt x="6016132" y="119060"/>
                  <a:pt x="6102429" y="55571"/>
                  <a:pt x="6194038" y="6300"/>
                </a:cubicBezTo>
                <a:close/>
                <a:moveTo>
                  <a:pt x="3836585" y="0"/>
                </a:moveTo>
                <a:lnTo>
                  <a:pt x="5954554" y="0"/>
                </a:lnTo>
                <a:lnTo>
                  <a:pt x="2827981" y="3126574"/>
                </a:lnTo>
                <a:cubicBezTo>
                  <a:pt x="2525326" y="3429229"/>
                  <a:pt x="2042911" y="3437518"/>
                  <a:pt x="1750481" y="3145087"/>
                </a:cubicBezTo>
                <a:cubicBezTo>
                  <a:pt x="1458051" y="2852657"/>
                  <a:pt x="1466340" y="2370244"/>
                  <a:pt x="1768996" y="2067589"/>
                </a:cubicBezTo>
                <a:close/>
                <a:moveTo>
                  <a:pt x="2431256" y="0"/>
                </a:moveTo>
                <a:lnTo>
                  <a:pt x="3570684" y="0"/>
                </a:lnTo>
                <a:lnTo>
                  <a:pt x="1821568" y="1749117"/>
                </a:lnTo>
                <a:cubicBezTo>
                  <a:pt x="1658744" y="1911940"/>
                  <a:pt x="1399215" y="1916400"/>
                  <a:pt x="1241893" y="1759077"/>
                </a:cubicBezTo>
                <a:cubicBezTo>
                  <a:pt x="1084570" y="1601756"/>
                  <a:pt x="1089029" y="1342227"/>
                  <a:pt x="1251853" y="1179404"/>
                </a:cubicBez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AE6C242-AFC7-4498-BF2C-718606B24CEC}"/>
              </a:ext>
            </a:extLst>
          </p:cNvPr>
          <p:cNvSpPr/>
          <p:nvPr/>
        </p:nvSpPr>
        <p:spPr>
          <a:xfrm>
            <a:off x="81888" y="109182"/>
            <a:ext cx="3848667" cy="6578221"/>
          </a:xfrm>
          <a:prstGeom prst="rect">
            <a:avLst/>
          </a:prstGeom>
          <a:solidFill>
            <a:schemeClr val="tx1"/>
          </a:solidFill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/>
              <a:t>Enter number of subjects: 2</a:t>
            </a:r>
          </a:p>
          <a:p>
            <a:endParaRPr lang="en-US" sz="1050" dirty="0"/>
          </a:p>
          <a:p>
            <a:r>
              <a:rPr lang="en-US" sz="1050" dirty="0"/>
              <a:t>Subject 1:</a:t>
            </a:r>
          </a:p>
          <a:p>
            <a:r>
              <a:rPr lang="en-US" sz="1050" dirty="0"/>
              <a:t>Enter subject name:  Software Development I (C Programming)</a:t>
            </a:r>
          </a:p>
          <a:p>
            <a:r>
              <a:rPr lang="en-US" sz="1050" dirty="0"/>
              <a:t>Enter subject code: CSE 1307</a:t>
            </a:r>
          </a:p>
          <a:p>
            <a:r>
              <a:rPr lang="en-US" sz="1050" dirty="0"/>
              <a:t>Enter credit for subject: 1.0</a:t>
            </a:r>
          </a:p>
          <a:p>
            <a:endParaRPr lang="en-US" sz="1050" dirty="0"/>
          </a:p>
          <a:p>
            <a:r>
              <a:rPr lang="en-US" sz="1050" dirty="0"/>
              <a:t>Subject 2:</a:t>
            </a:r>
          </a:p>
          <a:p>
            <a:r>
              <a:rPr lang="en-US" sz="1050" dirty="0"/>
              <a:t>Enter subject name: Object-Oriented Programming-I (C++)</a:t>
            </a:r>
          </a:p>
          <a:p>
            <a:r>
              <a:rPr lang="en-US" sz="1050" dirty="0"/>
              <a:t>Enter subject code: CSE 1307</a:t>
            </a:r>
          </a:p>
          <a:p>
            <a:r>
              <a:rPr lang="en-US" sz="1050" dirty="0"/>
              <a:t>Enter credit for subject: 3.0</a:t>
            </a:r>
          </a:p>
          <a:p>
            <a:endParaRPr lang="en-US" sz="1050" dirty="0"/>
          </a:p>
          <a:p>
            <a:r>
              <a:rPr lang="en-US" sz="1050" dirty="0"/>
              <a:t>Enter student name: Yeamin Khan Dimon</a:t>
            </a:r>
          </a:p>
          <a:p>
            <a:r>
              <a:rPr lang="en-US" sz="1050" dirty="0"/>
              <a:t>Enter student roll number: 42250102224</a:t>
            </a:r>
          </a:p>
          <a:p>
            <a:r>
              <a:rPr lang="en-US" sz="1050" dirty="0"/>
              <a:t>Enter grade point for  Software Development I (C Programming)</a:t>
            </a:r>
          </a:p>
          <a:p>
            <a:r>
              <a:rPr lang="en-US" sz="1050" dirty="0"/>
              <a:t>: 3.45</a:t>
            </a:r>
          </a:p>
          <a:p>
            <a:r>
              <a:rPr lang="en-US" sz="1050" dirty="0"/>
              <a:t>Enter grade point for Object-Oriented Programming-I (C++)</a:t>
            </a:r>
          </a:p>
          <a:p>
            <a:r>
              <a:rPr lang="en-US" sz="1050" dirty="0"/>
              <a:t>: 3.50</a:t>
            </a:r>
          </a:p>
          <a:p>
            <a:endParaRPr lang="en-US" sz="1050" dirty="0"/>
          </a:p>
          <a:p>
            <a:r>
              <a:rPr lang="en-US" sz="1050" dirty="0"/>
              <a:t>----- Student CGPA Report -----</a:t>
            </a:r>
          </a:p>
          <a:p>
            <a:r>
              <a:rPr lang="en-US" sz="1050" dirty="0"/>
              <a:t>Name         : Yeamin Khan Dimon</a:t>
            </a:r>
          </a:p>
          <a:p>
            <a:r>
              <a:rPr lang="en-US" sz="1050" dirty="0"/>
              <a:t>Roll         : 42250102224</a:t>
            </a:r>
          </a:p>
          <a:p>
            <a:r>
              <a:rPr lang="en-US" sz="1050" dirty="0"/>
              <a:t>Total Credit : 4.00</a:t>
            </a:r>
          </a:p>
          <a:p>
            <a:r>
              <a:rPr lang="en-US" sz="1050" dirty="0"/>
              <a:t>CGPA         : 3.50</a:t>
            </a:r>
          </a:p>
          <a:p>
            <a:r>
              <a:rPr lang="en-US" sz="1050" dirty="0"/>
              <a:t>Grade Letter : A-</a:t>
            </a:r>
          </a:p>
          <a:p>
            <a:endParaRPr lang="en-US" sz="1050" dirty="0"/>
          </a:p>
          <a:p>
            <a:r>
              <a:rPr lang="en-US" sz="1050" dirty="0"/>
              <a:t>Subject Details:</a:t>
            </a:r>
          </a:p>
          <a:p>
            <a:r>
              <a:rPr lang="en-US" sz="1050" dirty="0"/>
              <a:t>Subject 1:</a:t>
            </a:r>
          </a:p>
          <a:p>
            <a:r>
              <a:rPr lang="en-US" sz="1050" dirty="0"/>
              <a:t>  Name         : Software Development I (C Programming)</a:t>
            </a:r>
          </a:p>
          <a:p>
            <a:r>
              <a:rPr lang="en-US" sz="1050" dirty="0"/>
              <a:t>  Code         : CSE 1290</a:t>
            </a:r>
          </a:p>
          <a:p>
            <a:r>
              <a:rPr lang="en-US" sz="1050" dirty="0"/>
              <a:t>  Credit       : 1.00</a:t>
            </a:r>
          </a:p>
          <a:p>
            <a:r>
              <a:rPr lang="en-US" sz="1050" dirty="0"/>
              <a:t>  Grade Point  : 3.50</a:t>
            </a:r>
          </a:p>
          <a:p>
            <a:r>
              <a:rPr lang="en-US" sz="1050" dirty="0"/>
              <a:t>  Grade Letter : A-</a:t>
            </a:r>
          </a:p>
          <a:p>
            <a:r>
              <a:rPr lang="en-US" sz="1050" dirty="0"/>
              <a:t>Subject 2:</a:t>
            </a:r>
          </a:p>
          <a:p>
            <a:r>
              <a:rPr lang="en-US" sz="1050" dirty="0"/>
              <a:t>  Name         : Object-Oriented Programming-I (C++)</a:t>
            </a:r>
          </a:p>
          <a:p>
            <a:r>
              <a:rPr lang="en-US" sz="1050" dirty="0"/>
              <a:t>  Code         : CSE 1307</a:t>
            </a:r>
          </a:p>
          <a:p>
            <a:r>
              <a:rPr lang="en-US" sz="1050" dirty="0"/>
              <a:t>  Credit       : 3.00</a:t>
            </a:r>
          </a:p>
          <a:p>
            <a:r>
              <a:rPr lang="en-US" sz="1050" dirty="0"/>
              <a:t>  Grade Point  : 3.50</a:t>
            </a:r>
          </a:p>
          <a:p>
            <a:r>
              <a:rPr lang="en-US" sz="1050" dirty="0"/>
              <a:t>  Grade Letter : A-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FB549C3-2B22-448E-A7AF-E7D0726CE973}"/>
              </a:ext>
            </a:extLst>
          </p:cNvPr>
          <p:cNvSpPr txBox="1"/>
          <p:nvPr/>
        </p:nvSpPr>
        <p:spPr>
          <a:xfrm>
            <a:off x="4012444" y="3343700"/>
            <a:ext cx="4330892" cy="609398"/>
          </a:xfrm>
          <a:prstGeom prst="rect">
            <a:avLst/>
          </a:prstGeom>
          <a:noFill/>
        </p:spPr>
        <p:txBody>
          <a:bodyPr vert="horz" wrap="square" tIns="27432" bIns="27432" rtlCol="0">
            <a:spAutoFit/>
          </a:bodyPr>
          <a:lstStyle/>
          <a:p>
            <a:pPr defTabSz="457200"/>
            <a:r>
              <a:rPr lang="en-US" sz="3600" b="1" dirty="0">
                <a:solidFill>
                  <a:srgbClr val="00B050"/>
                </a:solidFill>
              </a:rPr>
              <a:t>Diagram</a:t>
            </a:r>
            <a:r>
              <a:rPr lang="en-US" sz="3600" dirty="0">
                <a:solidFill>
                  <a:srgbClr val="00B050"/>
                </a:solidFill>
              </a:rPr>
              <a:t> </a:t>
            </a:r>
            <a:r>
              <a:rPr lang="en-US" sz="3600" b="1" dirty="0">
                <a:solidFill>
                  <a:srgbClr val="00B050"/>
                </a:solidFill>
              </a:rPr>
              <a:t>and output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80613DC-32AB-4126-A9CA-F19F6B933274}"/>
              </a:ext>
            </a:extLst>
          </p:cNvPr>
          <p:cNvCxnSpPr>
            <a:cxnSpLocks/>
          </p:cNvCxnSpPr>
          <p:nvPr/>
        </p:nvCxnSpPr>
        <p:spPr>
          <a:xfrm>
            <a:off x="4067034" y="3953098"/>
            <a:ext cx="3916906" cy="0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7F0F3C-2796-4299-90E4-D302FB553A85}"/>
              </a:ext>
            </a:extLst>
          </p:cNvPr>
          <p:cNvSpPr txBox="1"/>
          <p:nvPr/>
        </p:nvSpPr>
        <p:spPr>
          <a:xfrm>
            <a:off x="1775511" y="-760221"/>
            <a:ext cx="4640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Advantages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C246288-689D-42D0-8889-DBFA19D98231}"/>
              </a:ext>
            </a:extLst>
          </p:cNvPr>
          <p:cNvCxnSpPr>
            <a:cxnSpLocks/>
          </p:cNvCxnSpPr>
          <p:nvPr/>
        </p:nvCxnSpPr>
        <p:spPr>
          <a:xfrm flipV="1">
            <a:off x="1789159" y="-134314"/>
            <a:ext cx="2644025" cy="27387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71A5BE-2CF3-4A2A-8C9B-B45799B2F10C}"/>
              </a:ext>
            </a:extLst>
          </p:cNvPr>
          <p:cNvCxnSpPr>
            <a:cxnSpLocks/>
          </p:cNvCxnSpPr>
          <p:nvPr/>
        </p:nvCxnSpPr>
        <p:spPr>
          <a:xfrm flipV="1">
            <a:off x="-4405167" y="1458514"/>
            <a:ext cx="2644025" cy="27387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155D042-0BFD-41FD-AD24-891C591DB9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94827" y="1262743"/>
            <a:ext cx="4008785" cy="279011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FE7E7C4-4C07-4C5B-8014-E279591F6643}"/>
              </a:ext>
            </a:extLst>
          </p:cNvPr>
          <p:cNvGrpSpPr/>
          <p:nvPr/>
        </p:nvGrpSpPr>
        <p:grpSpPr>
          <a:xfrm>
            <a:off x="-2980675" y="1744209"/>
            <a:ext cx="2672799" cy="2242874"/>
            <a:chOff x="3250101" y="2166400"/>
            <a:chExt cx="2236299" cy="1628360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12444364-FD3B-4579-9C5F-1FA10A0E2F81}"/>
                </a:ext>
              </a:extLst>
            </p:cNvPr>
            <p:cNvSpPr/>
            <p:nvPr/>
          </p:nvSpPr>
          <p:spPr>
            <a:xfrm>
              <a:off x="3250101" y="2166400"/>
              <a:ext cx="2181303" cy="1628360"/>
            </a:xfrm>
            <a:prstGeom prst="round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8AAA8A9-D900-42C8-84D8-8633657E9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8062" y="2190513"/>
              <a:ext cx="966644" cy="50696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5CF9F54-EAE9-4123-825A-F5C6FF6A0522}"/>
                </a:ext>
              </a:extLst>
            </p:cNvPr>
            <p:cNvSpPr txBox="1"/>
            <p:nvPr/>
          </p:nvSpPr>
          <p:spPr>
            <a:xfrm>
              <a:off x="3715093" y="2584716"/>
              <a:ext cx="14648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B050"/>
                  </a:solidFill>
                </a:rPr>
                <a:t>Student 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9DCF9ED-5879-4D32-808F-02C61D82467F}"/>
                </a:ext>
              </a:extLst>
            </p:cNvPr>
            <p:cNvSpPr txBox="1"/>
            <p:nvPr/>
          </p:nvSpPr>
          <p:spPr>
            <a:xfrm>
              <a:off x="3258228" y="2874416"/>
              <a:ext cx="2228172" cy="6703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Md, Yeamin Khan Dimon </a:t>
              </a:r>
              <a:br>
                <a:rPr lang="en-US" dirty="0">
                  <a:solidFill>
                    <a:srgbClr val="00B050"/>
                  </a:solidFill>
                </a:rPr>
              </a:br>
              <a:r>
                <a:rPr lang="en-US" dirty="0" err="1">
                  <a:solidFill>
                    <a:srgbClr val="00B050"/>
                  </a:solidFill>
                </a:rPr>
                <a:t>Depa</a:t>
              </a:r>
              <a:r>
                <a:rPr lang="en-US" dirty="0">
                  <a:solidFill>
                    <a:srgbClr val="00B050"/>
                  </a:solidFill>
                </a:rPr>
                <a:t> Rani </a:t>
              </a:r>
              <a:r>
                <a:rPr lang="en-US" dirty="0" err="1">
                  <a:solidFill>
                    <a:srgbClr val="00B050"/>
                  </a:solidFill>
                </a:rPr>
                <a:t>Joba</a:t>
              </a:r>
              <a:br>
                <a:rPr lang="en-US" dirty="0">
                  <a:solidFill>
                    <a:srgbClr val="00B050"/>
                  </a:solidFill>
                </a:rPr>
              </a:br>
              <a:r>
                <a:rPr lang="en-US" dirty="0" err="1">
                  <a:solidFill>
                    <a:srgbClr val="00B050"/>
                  </a:solidFill>
                </a:rPr>
                <a:t>Ajifa</a:t>
              </a:r>
              <a:r>
                <a:rPr lang="en-US" dirty="0">
                  <a:solidFill>
                    <a:srgbClr val="00B050"/>
                  </a:solidFill>
                </a:rPr>
                <a:t> </a:t>
              </a:r>
              <a:r>
                <a:rPr lang="en-US" dirty="0" err="1">
                  <a:solidFill>
                    <a:srgbClr val="00B050"/>
                  </a:solidFill>
                </a:rPr>
                <a:t>afrose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2EA7EB4-99C9-49DB-BCCC-B69613FA5D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84391" y="4311165"/>
            <a:ext cx="3492284" cy="209187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CD73EA3-EC2A-439C-8F61-5B3ACB6CE1E6}"/>
              </a:ext>
            </a:extLst>
          </p:cNvPr>
          <p:cNvSpPr txBox="1"/>
          <p:nvPr/>
        </p:nvSpPr>
        <p:spPr>
          <a:xfrm>
            <a:off x="-5461955" y="4003960"/>
            <a:ext cx="13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Time Saving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E2E7FF-85C6-4EE1-ADA1-30D1170337A0}"/>
              </a:ext>
            </a:extLst>
          </p:cNvPr>
          <p:cNvSpPr txBox="1"/>
          <p:nvPr/>
        </p:nvSpPr>
        <p:spPr>
          <a:xfrm>
            <a:off x="-2815187" y="4017608"/>
            <a:ext cx="2305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Multiple Student Data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5FD49A-BBF6-4328-8F7B-5C430ECACF24}"/>
              </a:ext>
            </a:extLst>
          </p:cNvPr>
          <p:cNvSpPr/>
          <p:nvPr/>
        </p:nvSpPr>
        <p:spPr>
          <a:xfrm>
            <a:off x="-4580619" y="6357794"/>
            <a:ext cx="2041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Search Student Roll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6770FB7-CB56-44A5-BA3C-B391070545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8766" y="-6855543"/>
            <a:ext cx="10344024" cy="6870284"/>
          </a:xfrm>
          <a:custGeom>
            <a:avLst/>
            <a:gdLst>
              <a:gd name="connsiteX0" fmla="*/ 4517486 w 9644303"/>
              <a:gd name="connsiteY0" fmla="*/ 5020384 h 6858000"/>
              <a:gd name="connsiteX1" fmla="*/ 5035066 w 9644303"/>
              <a:gd name="connsiteY1" fmla="*/ 5227352 h 6858000"/>
              <a:gd name="connsiteX2" fmla="*/ 5036848 w 9644303"/>
              <a:gd name="connsiteY2" fmla="*/ 5229135 h 6858000"/>
              <a:gd name="connsiteX3" fmla="*/ 5018934 w 9644303"/>
              <a:gd name="connsiteY3" fmla="*/ 6271714 h 6858000"/>
              <a:gd name="connsiteX4" fmla="*/ 5018933 w 9644303"/>
              <a:gd name="connsiteY4" fmla="*/ 6271713 h 6858000"/>
              <a:gd name="connsiteX5" fmla="*/ 3976354 w 9644303"/>
              <a:gd name="connsiteY5" fmla="*/ 6289627 h 6858000"/>
              <a:gd name="connsiteX6" fmla="*/ 3974574 w 9644303"/>
              <a:gd name="connsiteY6" fmla="*/ 6287845 h 6858000"/>
              <a:gd name="connsiteX7" fmla="*/ 3992488 w 9644303"/>
              <a:gd name="connsiteY7" fmla="*/ 5245266 h 6858000"/>
              <a:gd name="connsiteX8" fmla="*/ 3992487 w 9644303"/>
              <a:gd name="connsiteY8" fmla="*/ 5245266 h 6858000"/>
              <a:gd name="connsiteX9" fmla="*/ 4517486 w 9644303"/>
              <a:gd name="connsiteY9" fmla="*/ 5020384 h 6858000"/>
              <a:gd name="connsiteX10" fmla="*/ 9644303 w 9644303"/>
              <a:gd name="connsiteY10" fmla="*/ 1937418 h 6858000"/>
              <a:gd name="connsiteX11" fmla="*/ 9644303 w 9644303"/>
              <a:gd name="connsiteY11" fmla="*/ 3076846 h 6858000"/>
              <a:gd name="connsiteX12" fmla="*/ 5863150 w 9644303"/>
              <a:gd name="connsiteY12" fmla="*/ 6858000 h 6858000"/>
              <a:gd name="connsiteX13" fmla="*/ 5053574 w 9644303"/>
              <a:gd name="connsiteY13" fmla="*/ 6858000 h 6858000"/>
              <a:gd name="connsiteX14" fmla="*/ 5036336 w 9644303"/>
              <a:gd name="connsiteY14" fmla="*/ 6796567 h 6858000"/>
              <a:gd name="connsiteX15" fmla="*/ 5155211 w 9644303"/>
              <a:gd name="connsiteY15" fmla="*/ 6426509 h 6858000"/>
              <a:gd name="connsiteX16" fmla="*/ 822261 w 9644303"/>
              <a:gd name="connsiteY16" fmla="*/ 1697021 h 6858000"/>
              <a:gd name="connsiteX17" fmla="*/ 1110036 w 9644303"/>
              <a:gd name="connsiteY17" fmla="*/ 1812095 h 6858000"/>
              <a:gd name="connsiteX18" fmla="*/ 1100075 w 9644303"/>
              <a:gd name="connsiteY18" fmla="*/ 2391770 h 6858000"/>
              <a:gd name="connsiteX19" fmla="*/ 694811 w 9644303"/>
              <a:gd name="connsiteY19" fmla="*/ 2797035 h 6858000"/>
              <a:gd name="connsiteX20" fmla="*/ 115136 w 9644303"/>
              <a:gd name="connsiteY20" fmla="*/ 2806995 h 6858000"/>
              <a:gd name="connsiteX21" fmla="*/ 125095 w 9644303"/>
              <a:gd name="connsiteY21" fmla="*/ 2227321 h 6858000"/>
              <a:gd name="connsiteX22" fmla="*/ 530360 w 9644303"/>
              <a:gd name="connsiteY22" fmla="*/ 1822057 h 6858000"/>
              <a:gd name="connsiteX23" fmla="*/ 822261 w 9644303"/>
              <a:gd name="connsiteY23" fmla="*/ 1697021 h 6858000"/>
              <a:gd name="connsiteX24" fmla="*/ 9226138 w 9644303"/>
              <a:gd name="connsiteY24" fmla="*/ 0 h 6858000"/>
              <a:gd name="connsiteX25" fmla="*/ 9644303 w 9644303"/>
              <a:gd name="connsiteY25" fmla="*/ 0 h 6858000"/>
              <a:gd name="connsiteX26" fmla="*/ 9644303 w 9644303"/>
              <a:gd name="connsiteY26" fmla="*/ 1699803 h 6858000"/>
              <a:gd name="connsiteX27" fmla="*/ 6201279 w 9644303"/>
              <a:gd name="connsiteY27" fmla="*/ 5142828 h 6858000"/>
              <a:gd name="connsiteX28" fmla="*/ 5123780 w 9644303"/>
              <a:gd name="connsiteY28" fmla="*/ 5161341 h 6858000"/>
              <a:gd name="connsiteX29" fmla="*/ 5142294 w 9644303"/>
              <a:gd name="connsiteY29" fmla="*/ 4083842 h 6858000"/>
              <a:gd name="connsiteX30" fmla="*/ 6207231 w 9644303"/>
              <a:gd name="connsiteY30" fmla="*/ 0 h 6858000"/>
              <a:gd name="connsiteX31" fmla="*/ 7181565 w 9644303"/>
              <a:gd name="connsiteY31" fmla="*/ 0 h 6858000"/>
              <a:gd name="connsiteX32" fmla="*/ 7251600 w 9644303"/>
              <a:gd name="connsiteY32" fmla="*/ 40595 h 6858000"/>
              <a:gd name="connsiteX33" fmla="*/ 7412850 w 9644303"/>
              <a:gd name="connsiteY33" fmla="*/ 171376 h 6858000"/>
              <a:gd name="connsiteX34" fmla="*/ 7387516 w 9644303"/>
              <a:gd name="connsiteY34" fmla="*/ 1645743 h 6858000"/>
              <a:gd name="connsiteX35" fmla="*/ 3638266 w 9644303"/>
              <a:gd name="connsiteY35" fmla="*/ 5394993 h 6858000"/>
              <a:gd name="connsiteX36" fmla="*/ 2163899 w 9644303"/>
              <a:gd name="connsiteY36" fmla="*/ 5420327 h 6858000"/>
              <a:gd name="connsiteX37" fmla="*/ 2189233 w 9644303"/>
              <a:gd name="connsiteY37" fmla="*/ 3945959 h 6858000"/>
              <a:gd name="connsiteX38" fmla="*/ 5938483 w 9644303"/>
              <a:gd name="connsiteY38" fmla="*/ 196710 h 6858000"/>
              <a:gd name="connsiteX39" fmla="*/ 6194038 w 9644303"/>
              <a:gd name="connsiteY39" fmla="*/ 6300 h 6858000"/>
              <a:gd name="connsiteX40" fmla="*/ 3836585 w 9644303"/>
              <a:gd name="connsiteY40" fmla="*/ 0 h 6858000"/>
              <a:gd name="connsiteX41" fmla="*/ 5954554 w 9644303"/>
              <a:gd name="connsiteY41" fmla="*/ 0 h 6858000"/>
              <a:gd name="connsiteX42" fmla="*/ 2827981 w 9644303"/>
              <a:gd name="connsiteY42" fmla="*/ 3126574 h 6858000"/>
              <a:gd name="connsiteX43" fmla="*/ 1750481 w 9644303"/>
              <a:gd name="connsiteY43" fmla="*/ 3145087 h 6858000"/>
              <a:gd name="connsiteX44" fmla="*/ 1768996 w 9644303"/>
              <a:gd name="connsiteY44" fmla="*/ 2067589 h 6858000"/>
              <a:gd name="connsiteX45" fmla="*/ 2431256 w 9644303"/>
              <a:gd name="connsiteY45" fmla="*/ 0 h 6858000"/>
              <a:gd name="connsiteX46" fmla="*/ 3570684 w 9644303"/>
              <a:gd name="connsiteY46" fmla="*/ 0 h 6858000"/>
              <a:gd name="connsiteX47" fmla="*/ 1821568 w 9644303"/>
              <a:gd name="connsiteY47" fmla="*/ 1749117 h 6858000"/>
              <a:gd name="connsiteX48" fmla="*/ 1241893 w 9644303"/>
              <a:gd name="connsiteY48" fmla="*/ 1759077 h 6858000"/>
              <a:gd name="connsiteX49" fmla="*/ 1251853 w 9644303"/>
              <a:gd name="connsiteY49" fmla="*/ 1179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644303" h="6858000">
                <a:moveTo>
                  <a:pt x="4517486" y="5020384"/>
                </a:moveTo>
                <a:cubicBezTo>
                  <a:pt x="4706156" y="5017142"/>
                  <a:pt x="4893590" y="5085875"/>
                  <a:pt x="5035066" y="5227352"/>
                </a:cubicBezTo>
                <a:lnTo>
                  <a:pt x="5036848" y="5229135"/>
                </a:lnTo>
                <a:cubicBezTo>
                  <a:pt x="5319801" y="5512088"/>
                  <a:pt x="5311781" y="5978867"/>
                  <a:pt x="5018934" y="6271714"/>
                </a:cubicBezTo>
                <a:lnTo>
                  <a:pt x="5018933" y="6271713"/>
                </a:lnTo>
                <a:cubicBezTo>
                  <a:pt x="4726086" y="6564560"/>
                  <a:pt x="4259308" y="6572580"/>
                  <a:pt x="3976354" y="6289627"/>
                </a:cubicBezTo>
                <a:lnTo>
                  <a:pt x="3974574" y="6287845"/>
                </a:lnTo>
                <a:cubicBezTo>
                  <a:pt x="3691620" y="6004892"/>
                  <a:pt x="3699640" y="5538113"/>
                  <a:pt x="3992488" y="5245266"/>
                </a:cubicBezTo>
                <a:lnTo>
                  <a:pt x="3992487" y="5245266"/>
                </a:lnTo>
                <a:cubicBezTo>
                  <a:pt x="4138910" y="5098843"/>
                  <a:pt x="4328816" y="5023626"/>
                  <a:pt x="4517486" y="5020384"/>
                </a:cubicBezTo>
                <a:close/>
                <a:moveTo>
                  <a:pt x="9644303" y="1937418"/>
                </a:moveTo>
                <a:lnTo>
                  <a:pt x="9644303" y="3076846"/>
                </a:lnTo>
                <a:lnTo>
                  <a:pt x="5863150" y="6858000"/>
                </a:lnTo>
                <a:lnTo>
                  <a:pt x="5053574" y="6858000"/>
                </a:lnTo>
                <a:lnTo>
                  <a:pt x="5036336" y="6796567"/>
                </a:lnTo>
                <a:cubicBezTo>
                  <a:pt x="5013544" y="6667814"/>
                  <a:pt x="5053447" y="6528273"/>
                  <a:pt x="5155211" y="6426509"/>
                </a:cubicBezTo>
                <a:close/>
                <a:moveTo>
                  <a:pt x="822261" y="1697021"/>
                </a:moveTo>
                <a:cubicBezTo>
                  <a:pt x="927162" y="1695218"/>
                  <a:pt x="1031375" y="1733434"/>
                  <a:pt x="1110036" y="1812095"/>
                </a:cubicBezTo>
                <a:cubicBezTo>
                  <a:pt x="1267357" y="1969418"/>
                  <a:pt x="1262898" y="2228948"/>
                  <a:pt x="1100075" y="2391770"/>
                </a:cubicBezTo>
                <a:lnTo>
                  <a:pt x="694811" y="2797035"/>
                </a:lnTo>
                <a:cubicBezTo>
                  <a:pt x="531987" y="2959858"/>
                  <a:pt x="272458" y="2964318"/>
                  <a:pt x="115136" y="2806995"/>
                </a:cubicBezTo>
                <a:cubicBezTo>
                  <a:pt x="-42187" y="2649673"/>
                  <a:pt x="-37727" y="2390144"/>
                  <a:pt x="125095" y="2227321"/>
                </a:cubicBezTo>
                <a:lnTo>
                  <a:pt x="530360" y="1822057"/>
                </a:lnTo>
                <a:cubicBezTo>
                  <a:pt x="611772" y="1740644"/>
                  <a:pt x="717361" y="1698823"/>
                  <a:pt x="822261" y="1697021"/>
                </a:cubicBezTo>
                <a:close/>
                <a:moveTo>
                  <a:pt x="9226138" y="0"/>
                </a:moveTo>
                <a:lnTo>
                  <a:pt x="9644303" y="0"/>
                </a:lnTo>
                <a:lnTo>
                  <a:pt x="9644303" y="1699803"/>
                </a:lnTo>
                <a:lnTo>
                  <a:pt x="6201279" y="5142828"/>
                </a:lnTo>
                <a:cubicBezTo>
                  <a:pt x="5898624" y="5445483"/>
                  <a:pt x="5416211" y="5453772"/>
                  <a:pt x="5123780" y="5161341"/>
                </a:cubicBezTo>
                <a:cubicBezTo>
                  <a:pt x="4831349" y="4868912"/>
                  <a:pt x="4839638" y="4386498"/>
                  <a:pt x="5142294" y="4083842"/>
                </a:cubicBezTo>
                <a:close/>
                <a:moveTo>
                  <a:pt x="6207231" y="0"/>
                </a:moveTo>
                <a:lnTo>
                  <a:pt x="7181565" y="0"/>
                </a:lnTo>
                <a:lnTo>
                  <a:pt x="7251600" y="40595"/>
                </a:lnTo>
                <a:cubicBezTo>
                  <a:pt x="7308753" y="77771"/>
                  <a:pt x="7362833" y="121359"/>
                  <a:pt x="7412850" y="171376"/>
                </a:cubicBezTo>
                <a:cubicBezTo>
                  <a:pt x="7812989" y="571515"/>
                  <a:pt x="7801647" y="1231612"/>
                  <a:pt x="7387516" y="1645743"/>
                </a:cubicBezTo>
                <a:lnTo>
                  <a:pt x="3638266" y="5394993"/>
                </a:lnTo>
                <a:cubicBezTo>
                  <a:pt x="3224136" y="5809123"/>
                  <a:pt x="2564039" y="5820466"/>
                  <a:pt x="2163899" y="5420327"/>
                </a:cubicBezTo>
                <a:cubicBezTo>
                  <a:pt x="1763761" y="5020187"/>
                  <a:pt x="1775103" y="4360090"/>
                  <a:pt x="2189233" y="3945959"/>
                </a:cubicBezTo>
                <a:lnTo>
                  <a:pt x="5938483" y="196710"/>
                </a:lnTo>
                <a:cubicBezTo>
                  <a:pt x="6016132" y="119060"/>
                  <a:pt x="6102429" y="55571"/>
                  <a:pt x="6194038" y="6300"/>
                </a:cubicBezTo>
                <a:close/>
                <a:moveTo>
                  <a:pt x="3836585" y="0"/>
                </a:moveTo>
                <a:lnTo>
                  <a:pt x="5954554" y="0"/>
                </a:lnTo>
                <a:lnTo>
                  <a:pt x="2827981" y="3126574"/>
                </a:lnTo>
                <a:cubicBezTo>
                  <a:pt x="2525326" y="3429229"/>
                  <a:pt x="2042911" y="3437518"/>
                  <a:pt x="1750481" y="3145087"/>
                </a:cubicBezTo>
                <a:cubicBezTo>
                  <a:pt x="1458051" y="2852657"/>
                  <a:pt x="1466340" y="2370244"/>
                  <a:pt x="1768996" y="2067589"/>
                </a:cubicBezTo>
                <a:close/>
                <a:moveTo>
                  <a:pt x="2431256" y="0"/>
                </a:moveTo>
                <a:lnTo>
                  <a:pt x="3570684" y="0"/>
                </a:lnTo>
                <a:lnTo>
                  <a:pt x="1821568" y="1749117"/>
                </a:lnTo>
                <a:cubicBezTo>
                  <a:pt x="1658744" y="1911940"/>
                  <a:pt x="1399215" y="1916400"/>
                  <a:pt x="1241893" y="1759077"/>
                </a:cubicBezTo>
                <a:cubicBezTo>
                  <a:pt x="1084570" y="1601756"/>
                  <a:pt x="1089029" y="1342227"/>
                  <a:pt x="1251853" y="117940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88022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BF075BD-001C-4EC7-94A6-43AC5D0C8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450" y="-12284"/>
            <a:ext cx="10344024" cy="6870284"/>
          </a:xfrm>
          <a:custGeom>
            <a:avLst/>
            <a:gdLst>
              <a:gd name="connsiteX0" fmla="*/ 4517486 w 9644303"/>
              <a:gd name="connsiteY0" fmla="*/ 5020384 h 6858000"/>
              <a:gd name="connsiteX1" fmla="*/ 5035066 w 9644303"/>
              <a:gd name="connsiteY1" fmla="*/ 5227352 h 6858000"/>
              <a:gd name="connsiteX2" fmla="*/ 5036848 w 9644303"/>
              <a:gd name="connsiteY2" fmla="*/ 5229135 h 6858000"/>
              <a:gd name="connsiteX3" fmla="*/ 5018934 w 9644303"/>
              <a:gd name="connsiteY3" fmla="*/ 6271714 h 6858000"/>
              <a:gd name="connsiteX4" fmla="*/ 5018933 w 9644303"/>
              <a:gd name="connsiteY4" fmla="*/ 6271713 h 6858000"/>
              <a:gd name="connsiteX5" fmla="*/ 3976354 w 9644303"/>
              <a:gd name="connsiteY5" fmla="*/ 6289627 h 6858000"/>
              <a:gd name="connsiteX6" fmla="*/ 3974574 w 9644303"/>
              <a:gd name="connsiteY6" fmla="*/ 6287845 h 6858000"/>
              <a:gd name="connsiteX7" fmla="*/ 3992488 w 9644303"/>
              <a:gd name="connsiteY7" fmla="*/ 5245266 h 6858000"/>
              <a:gd name="connsiteX8" fmla="*/ 3992487 w 9644303"/>
              <a:gd name="connsiteY8" fmla="*/ 5245266 h 6858000"/>
              <a:gd name="connsiteX9" fmla="*/ 4517486 w 9644303"/>
              <a:gd name="connsiteY9" fmla="*/ 5020384 h 6858000"/>
              <a:gd name="connsiteX10" fmla="*/ 9644303 w 9644303"/>
              <a:gd name="connsiteY10" fmla="*/ 1937418 h 6858000"/>
              <a:gd name="connsiteX11" fmla="*/ 9644303 w 9644303"/>
              <a:gd name="connsiteY11" fmla="*/ 3076846 h 6858000"/>
              <a:gd name="connsiteX12" fmla="*/ 5863150 w 9644303"/>
              <a:gd name="connsiteY12" fmla="*/ 6858000 h 6858000"/>
              <a:gd name="connsiteX13" fmla="*/ 5053574 w 9644303"/>
              <a:gd name="connsiteY13" fmla="*/ 6858000 h 6858000"/>
              <a:gd name="connsiteX14" fmla="*/ 5036336 w 9644303"/>
              <a:gd name="connsiteY14" fmla="*/ 6796567 h 6858000"/>
              <a:gd name="connsiteX15" fmla="*/ 5155211 w 9644303"/>
              <a:gd name="connsiteY15" fmla="*/ 6426509 h 6858000"/>
              <a:gd name="connsiteX16" fmla="*/ 822261 w 9644303"/>
              <a:gd name="connsiteY16" fmla="*/ 1697021 h 6858000"/>
              <a:gd name="connsiteX17" fmla="*/ 1110036 w 9644303"/>
              <a:gd name="connsiteY17" fmla="*/ 1812095 h 6858000"/>
              <a:gd name="connsiteX18" fmla="*/ 1100075 w 9644303"/>
              <a:gd name="connsiteY18" fmla="*/ 2391770 h 6858000"/>
              <a:gd name="connsiteX19" fmla="*/ 694811 w 9644303"/>
              <a:gd name="connsiteY19" fmla="*/ 2797035 h 6858000"/>
              <a:gd name="connsiteX20" fmla="*/ 115136 w 9644303"/>
              <a:gd name="connsiteY20" fmla="*/ 2806995 h 6858000"/>
              <a:gd name="connsiteX21" fmla="*/ 125095 w 9644303"/>
              <a:gd name="connsiteY21" fmla="*/ 2227321 h 6858000"/>
              <a:gd name="connsiteX22" fmla="*/ 530360 w 9644303"/>
              <a:gd name="connsiteY22" fmla="*/ 1822057 h 6858000"/>
              <a:gd name="connsiteX23" fmla="*/ 822261 w 9644303"/>
              <a:gd name="connsiteY23" fmla="*/ 1697021 h 6858000"/>
              <a:gd name="connsiteX24" fmla="*/ 9226138 w 9644303"/>
              <a:gd name="connsiteY24" fmla="*/ 0 h 6858000"/>
              <a:gd name="connsiteX25" fmla="*/ 9644303 w 9644303"/>
              <a:gd name="connsiteY25" fmla="*/ 0 h 6858000"/>
              <a:gd name="connsiteX26" fmla="*/ 9644303 w 9644303"/>
              <a:gd name="connsiteY26" fmla="*/ 1699803 h 6858000"/>
              <a:gd name="connsiteX27" fmla="*/ 6201279 w 9644303"/>
              <a:gd name="connsiteY27" fmla="*/ 5142828 h 6858000"/>
              <a:gd name="connsiteX28" fmla="*/ 5123780 w 9644303"/>
              <a:gd name="connsiteY28" fmla="*/ 5161341 h 6858000"/>
              <a:gd name="connsiteX29" fmla="*/ 5142294 w 9644303"/>
              <a:gd name="connsiteY29" fmla="*/ 4083842 h 6858000"/>
              <a:gd name="connsiteX30" fmla="*/ 6207231 w 9644303"/>
              <a:gd name="connsiteY30" fmla="*/ 0 h 6858000"/>
              <a:gd name="connsiteX31" fmla="*/ 7181565 w 9644303"/>
              <a:gd name="connsiteY31" fmla="*/ 0 h 6858000"/>
              <a:gd name="connsiteX32" fmla="*/ 7251600 w 9644303"/>
              <a:gd name="connsiteY32" fmla="*/ 40595 h 6858000"/>
              <a:gd name="connsiteX33" fmla="*/ 7412850 w 9644303"/>
              <a:gd name="connsiteY33" fmla="*/ 171376 h 6858000"/>
              <a:gd name="connsiteX34" fmla="*/ 7387516 w 9644303"/>
              <a:gd name="connsiteY34" fmla="*/ 1645743 h 6858000"/>
              <a:gd name="connsiteX35" fmla="*/ 3638266 w 9644303"/>
              <a:gd name="connsiteY35" fmla="*/ 5394993 h 6858000"/>
              <a:gd name="connsiteX36" fmla="*/ 2163899 w 9644303"/>
              <a:gd name="connsiteY36" fmla="*/ 5420327 h 6858000"/>
              <a:gd name="connsiteX37" fmla="*/ 2189233 w 9644303"/>
              <a:gd name="connsiteY37" fmla="*/ 3945959 h 6858000"/>
              <a:gd name="connsiteX38" fmla="*/ 5938483 w 9644303"/>
              <a:gd name="connsiteY38" fmla="*/ 196710 h 6858000"/>
              <a:gd name="connsiteX39" fmla="*/ 6194038 w 9644303"/>
              <a:gd name="connsiteY39" fmla="*/ 6300 h 6858000"/>
              <a:gd name="connsiteX40" fmla="*/ 3836585 w 9644303"/>
              <a:gd name="connsiteY40" fmla="*/ 0 h 6858000"/>
              <a:gd name="connsiteX41" fmla="*/ 5954554 w 9644303"/>
              <a:gd name="connsiteY41" fmla="*/ 0 h 6858000"/>
              <a:gd name="connsiteX42" fmla="*/ 2827981 w 9644303"/>
              <a:gd name="connsiteY42" fmla="*/ 3126574 h 6858000"/>
              <a:gd name="connsiteX43" fmla="*/ 1750481 w 9644303"/>
              <a:gd name="connsiteY43" fmla="*/ 3145087 h 6858000"/>
              <a:gd name="connsiteX44" fmla="*/ 1768996 w 9644303"/>
              <a:gd name="connsiteY44" fmla="*/ 2067589 h 6858000"/>
              <a:gd name="connsiteX45" fmla="*/ 2431256 w 9644303"/>
              <a:gd name="connsiteY45" fmla="*/ 0 h 6858000"/>
              <a:gd name="connsiteX46" fmla="*/ 3570684 w 9644303"/>
              <a:gd name="connsiteY46" fmla="*/ 0 h 6858000"/>
              <a:gd name="connsiteX47" fmla="*/ 1821568 w 9644303"/>
              <a:gd name="connsiteY47" fmla="*/ 1749117 h 6858000"/>
              <a:gd name="connsiteX48" fmla="*/ 1241893 w 9644303"/>
              <a:gd name="connsiteY48" fmla="*/ 1759077 h 6858000"/>
              <a:gd name="connsiteX49" fmla="*/ 1251853 w 9644303"/>
              <a:gd name="connsiteY49" fmla="*/ 1179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644303" h="6858000">
                <a:moveTo>
                  <a:pt x="4517486" y="5020384"/>
                </a:moveTo>
                <a:cubicBezTo>
                  <a:pt x="4706156" y="5017142"/>
                  <a:pt x="4893590" y="5085875"/>
                  <a:pt x="5035066" y="5227352"/>
                </a:cubicBezTo>
                <a:lnTo>
                  <a:pt x="5036848" y="5229135"/>
                </a:lnTo>
                <a:cubicBezTo>
                  <a:pt x="5319801" y="5512088"/>
                  <a:pt x="5311781" y="5978867"/>
                  <a:pt x="5018934" y="6271714"/>
                </a:cubicBezTo>
                <a:lnTo>
                  <a:pt x="5018933" y="6271713"/>
                </a:lnTo>
                <a:cubicBezTo>
                  <a:pt x="4726086" y="6564560"/>
                  <a:pt x="4259308" y="6572580"/>
                  <a:pt x="3976354" y="6289627"/>
                </a:cubicBezTo>
                <a:lnTo>
                  <a:pt x="3974574" y="6287845"/>
                </a:lnTo>
                <a:cubicBezTo>
                  <a:pt x="3691620" y="6004892"/>
                  <a:pt x="3699640" y="5538113"/>
                  <a:pt x="3992488" y="5245266"/>
                </a:cubicBezTo>
                <a:lnTo>
                  <a:pt x="3992487" y="5245266"/>
                </a:lnTo>
                <a:cubicBezTo>
                  <a:pt x="4138910" y="5098843"/>
                  <a:pt x="4328816" y="5023626"/>
                  <a:pt x="4517486" y="5020384"/>
                </a:cubicBezTo>
                <a:close/>
                <a:moveTo>
                  <a:pt x="9644303" y="1937418"/>
                </a:moveTo>
                <a:lnTo>
                  <a:pt x="9644303" y="3076846"/>
                </a:lnTo>
                <a:lnTo>
                  <a:pt x="5863150" y="6858000"/>
                </a:lnTo>
                <a:lnTo>
                  <a:pt x="5053574" y="6858000"/>
                </a:lnTo>
                <a:lnTo>
                  <a:pt x="5036336" y="6796567"/>
                </a:lnTo>
                <a:cubicBezTo>
                  <a:pt x="5013544" y="6667814"/>
                  <a:pt x="5053447" y="6528273"/>
                  <a:pt x="5155211" y="6426509"/>
                </a:cubicBezTo>
                <a:close/>
                <a:moveTo>
                  <a:pt x="822261" y="1697021"/>
                </a:moveTo>
                <a:cubicBezTo>
                  <a:pt x="927162" y="1695218"/>
                  <a:pt x="1031375" y="1733434"/>
                  <a:pt x="1110036" y="1812095"/>
                </a:cubicBezTo>
                <a:cubicBezTo>
                  <a:pt x="1267357" y="1969418"/>
                  <a:pt x="1262898" y="2228948"/>
                  <a:pt x="1100075" y="2391770"/>
                </a:cubicBezTo>
                <a:lnTo>
                  <a:pt x="694811" y="2797035"/>
                </a:lnTo>
                <a:cubicBezTo>
                  <a:pt x="531987" y="2959858"/>
                  <a:pt x="272458" y="2964318"/>
                  <a:pt x="115136" y="2806995"/>
                </a:cubicBezTo>
                <a:cubicBezTo>
                  <a:pt x="-42187" y="2649673"/>
                  <a:pt x="-37727" y="2390144"/>
                  <a:pt x="125095" y="2227321"/>
                </a:cubicBezTo>
                <a:lnTo>
                  <a:pt x="530360" y="1822057"/>
                </a:lnTo>
                <a:cubicBezTo>
                  <a:pt x="611772" y="1740644"/>
                  <a:pt x="717361" y="1698823"/>
                  <a:pt x="822261" y="1697021"/>
                </a:cubicBezTo>
                <a:close/>
                <a:moveTo>
                  <a:pt x="9226138" y="0"/>
                </a:moveTo>
                <a:lnTo>
                  <a:pt x="9644303" y="0"/>
                </a:lnTo>
                <a:lnTo>
                  <a:pt x="9644303" y="1699803"/>
                </a:lnTo>
                <a:lnTo>
                  <a:pt x="6201279" y="5142828"/>
                </a:lnTo>
                <a:cubicBezTo>
                  <a:pt x="5898624" y="5445483"/>
                  <a:pt x="5416211" y="5453772"/>
                  <a:pt x="5123780" y="5161341"/>
                </a:cubicBezTo>
                <a:cubicBezTo>
                  <a:pt x="4831349" y="4868912"/>
                  <a:pt x="4839638" y="4386498"/>
                  <a:pt x="5142294" y="4083842"/>
                </a:cubicBezTo>
                <a:close/>
                <a:moveTo>
                  <a:pt x="6207231" y="0"/>
                </a:moveTo>
                <a:lnTo>
                  <a:pt x="7181565" y="0"/>
                </a:lnTo>
                <a:lnTo>
                  <a:pt x="7251600" y="40595"/>
                </a:lnTo>
                <a:cubicBezTo>
                  <a:pt x="7308753" y="77771"/>
                  <a:pt x="7362833" y="121359"/>
                  <a:pt x="7412850" y="171376"/>
                </a:cubicBezTo>
                <a:cubicBezTo>
                  <a:pt x="7812989" y="571515"/>
                  <a:pt x="7801647" y="1231612"/>
                  <a:pt x="7387516" y="1645743"/>
                </a:cubicBezTo>
                <a:lnTo>
                  <a:pt x="3638266" y="5394993"/>
                </a:lnTo>
                <a:cubicBezTo>
                  <a:pt x="3224136" y="5809123"/>
                  <a:pt x="2564039" y="5820466"/>
                  <a:pt x="2163899" y="5420327"/>
                </a:cubicBezTo>
                <a:cubicBezTo>
                  <a:pt x="1763761" y="5020187"/>
                  <a:pt x="1775103" y="4360090"/>
                  <a:pt x="2189233" y="3945959"/>
                </a:cubicBezTo>
                <a:lnTo>
                  <a:pt x="5938483" y="196710"/>
                </a:lnTo>
                <a:cubicBezTo>
                  <a:pt x="6016132" y="119060"/>
                  <a:pt x="6102429" y="55571"/>
                  <a:pt x="6194038" y="6300"/>
                </a:cubicBezTo>
                <a:close/>
                <a:moveTo>
                  <a:pt x="3836585" y="0"/>
                </a:moveTo>
                <a:lnTo>
                  <a:pt x="5954554" y="0"/>
                </a:lnTo>
                <a:lnTo>
                  <a:pt x="2827981" y="3126574"/>
                </a:lnTo>
                <a:cubicBezTo>
                  <a:pt x="2525326" y="3429229"/>
                  <a:pt x="2042911" y="3437518"/>
                  <a:pt x="1750481" y="3145087"/>
                </a:cubicBezTo>
                <a:cubicBezTo>
                  <a:pt x="1458051" y="2852657"/>
                  <a:pt x="1466340" y="2370244"/>
                  <a:pt x="1768996" y="2067589"/>
                </a:cubicBezTo>
                <a:close/>
                <a:moveTo>
                  <a:pt x="2431256" y="0"/>
                </a:moveTo>
                <a:lnTo>
                  <a:pt x="3570684" y="0"/>
                </a:lnTo>
                <a:lnTo>
                  <a:pt x="1821568" y="1749117"/>
                </a:lnTo>
                <a:cubicBezTo>
                  <a:pt x="1658744" y="1911940"/>
                  <a:pt x="1399215" y="1916400"/>
                  <a:pt x="1241893" y="1759077"/>
                </a:cubicBezTo>
                <a:cubicBezTo>
                  <a:pt x="1084570" y="1601756"/>
                  <a:pt x="1089029" y="1342227"/>
                  <a:pt x="1251853" y="1179404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930A7F-B380-4EBE-82D2-9920BC197B5F}"/>
              </a:ext>
            </a:extLst>
          </p:cNvPr>
          <p:cNvSpPr txBox="1"/>
          <p:nvPr/>
        </p:nvSpPr>
        <p:spPr>
          <a:xfrm>
            <a:off x="1775511" y="832607"/>
            <a:ext cx="4640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Advantages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C81287E-3C4B-4C57-8886-C629E6EF0229}"/>
              </a:ext>
            </a:extLst>
          </p:cNvPr>
          <p:cNvCxnSpPr>
            <a:cxnSpLocks/>
          </p:cNvCxnSpPr>
          <p:nvPr/>
        </p:nvCxnSpPr>
        <p:spPr>
          <a:xfrm flipV="1">
            <a:off x="1789159" y="1458514"/>
            <a:ext cx="2644025" cy="27387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77A1A6A0-8574-483E-AAE3-8EF69A373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0501" y="1262743"/>
            <a:ext cx="4008785" cy="2790114"/>
          </a:xfrm>
          <a:prstGeom prst="rect">
            <a:avLst/>
          </a:prstGeom>
        </p:spPr>
      </p:pic>
      <p:grpSp>
        <p:nvGrpSpPr>
          <p:cNvPr id="63" name="Group 62">
            <a:extLst>
              <a:ext uri="{FF2B5EF4-FFF2-40B4-BE49-F238E27FC236}">
                <a16:creationId xmlns:a16="http://schemas.microsoft.com/office/drawing/2014/main" id="{CB04DE18-57AB-441C-AAE5-8D02A880446A}"/>
              </a:ext>
            </a:extLst>
          </p:cNvPr>
          <p:cNvGrpSpPr/>
          <p:nvPr/>
        </p:nvGrpSpPr>
        <p:grpSpPr>
          <a:xfrm>
            <a:off x="3213651" y="1744209"/>
            <a:ext cx="2672799" cy="2242874"/>
            <a:chOff x="3250101" y="2166400"/>
            <a:chExt cx="2236299" cy="1628360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FAE37FD2-55DD-469D-A7CE-38D3C6E4DEF8}"/>
                </a:ext>
              </a:extLst>
            </p:cNvPr>
            <p:cNvSpPr/>
            <p:nvPr/>
          </p:nvSpPr>
          <p:spPr>
            <a:xfrm>
              <a:off x="3250101" y="2166400"/>
              <a:ext cx="2181303" cy="1628360"/>
            </a:xfrm>
            <a:prstGeom prst="round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124CAA1A-78E7-4933-A11C-54F5D3099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8062" y="2190513"/>
              <a:ext cx="966644" cy="506968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B15F8E6-A3B9-41F1-8B53-1E8624B5245F}"/>
                </a:ext>
              </a:extLst>
            </p:cNvPr>
            <p:cNvSpPr txBox="1"/>
            <p:nvPr/>
          </p:nvSpPr>
          <p:spPr>
            <a:xfrm>
              <a:off x="3715093" y="2584716"/>
              <a:ext cx="14648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B050"/>
                  </a:solidFill>
                </a:rPr>
                <a:t>Student Data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1B37644-6749-487A-9C36-30C997B87C8A}"/>
                </a:ext>
              </a:extLst>
            </p:cNvPr>
            <p:cNvSpPr txBox="1"/>
            <p:nvPr/>
          </p:nvSpPr>
          <p:spPr>
            <a:xfrm>
              <a:off x="3258228" y="2874416"/>
              <a:ext cx="2228172" cy="6703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Md, Yeamin Khan Dimon </a:t>
              </a:r>
              <a:br>
                <a:rPr lang="en-US" dirty="0">
                  <a:solidFill>
                    <a:srgbClr val="00B050"/>
                  </a:solidFill>
                </a:rPr>
              </a:br>
              <a:r>
                <a:rPr lang="en-US" dirty="0" err="1">
                  <a:solidFill>
                    <a:srgbClr val="00B050"/>
                  </a:solidFill>
                </a:rPr>
                <a:t>Depa</a:t>
              </a:r>
              <a:r>
                <a:rPr lang="en-US" dirty="0">
                  <a:solidFill>
                    <a:srgbClr val="00B050"/>
                  </a:solidFill>
                </a:rPr>
                <a:t> Rani </a:t>
              </a:r>
              <a:r>
                <a:rPr lang="en-US" dirty="0" err="1">
                  <a:solidFill>
                    <a:srgbClr val="00B050"/>
                  </a:solidFill>
                </a:rPr>
                <a:t>Joba</a:t>
              </a:r>
              <a:br>
                <a:rPr lang="en-US" dirty="0">
                  <a:solidFill>
                    <a:srgbClr val="00B050"/>
                  </a:solidFill>
                </a:rPr>
              </a:br>
              <a:r>
                <a:rPr lang="en-US" dirty="0" err="1">
                  <a:solidFill>
                    <a:srgbClr val="00B050"/>
                  </a:solidFill>
                </a:rPr>
                <a:t>Ajifa</a:t>
              </a:r>
              <a:r>
                <a:rPr lang="en-US" dirty="0">
                  <a:solidFill>
                    <a:srgbClr val="00B050"/>
                  </a:solidFill>
                </a:rPr>
                <a:t> </a:t>
              </a:r>
              <a:r>
                <a:rPr lang="en-US" dirty="0" err="1">
                  <a:solidFill>
                    <a:srgbClr val="00B050"/>
                  </a:solidFill>
                </a:rPr>
                <a:t>afrose</a:t>
              </a:r>
              <a:endParaRPr lang="en-US" dirty="0">
                <a:solidFill>
                  <a:srgbClr val="00B050"/>
                </a:solidFill>
              </a:endParaRPr>
            </a:p>
          </p:txBody>
        </p:sp>
      </p:grpSp>
      <p:pic>
        <p:nvPicPr>
          <p:cNvPr id="59" name="Picture 58">
            <a:extLst>
              <a:ext uri="{FF2B5EF4-FFF2-40B4-BE49-F238E27FC236}">
                <a16:creationId xmlns:a16="http://schemas.microsoft.com/office/drawing/2014/main" id="{83FDB29D-5C49-4E10-AD37-9C93B2AF7E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935" y="4311165"/>
            <a:ext cx="3492284" cy="2091879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8E356DC5-D216-421B-9334-33A5CEC9FFF6}"/>
              </a:ext>
            </a:extLst>
          </p:cNvPr>
          <p:cNvSpPr txBox="1"/>
          <p:nvPr/>
        </p:nvSpPr>
        <p:spPr>
          <a:xfrm>
            <a:off x="732371" y="4003960"/>
            <a:ext cx="1327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Time Saving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7737A42-E6D7-4242-92CC-6A24DA2A019C}"/>
              </a:ext>
            </a:extLst>
          </p:cNvPr>
          <p:cNvSpPr txBox="1"/>
          <p:nvPr/>
        </p:nvSpPr>
        <p:spPr>
          <a:xfrm>
            <a:off x="3379139" y="4017608"/>
            <a:ext cx="2305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Multiple Student Data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549AED2-D558-483E-80D9-BACB71F9CF3C}"/>
              </a:ext>
            </a:extLst>
          </p:cNvPr>
          <p:cNvSpPr/>
          <p:nvPr/>
        </p:nvSpPr>
        <p:spPr>
          <a:xfrm>
            <a:off x="1613707" y="6357794"/>
            <a:ext cx="2041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Search Student Roll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C5BBEE-B1CA-455C-B653-269BDF6D5B4C}"/>
              </a:ext>
            </a:extLst>
          </p:cNvPr>
          <p:cNvSpPr txBox="1"/>
          <p:nvPr/>
        </p:nvSpPr>
        <p:spPr>
          <a:xfrm>
            <a:off x="-5156236" y="832607"/>
            <a:ext cx="4640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Limitations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E0217C9-8716-4FC4-BE06-275B40B059EC}"/>
              </a:ext>
            </a:extLst>
          </p:cNvPr>
          <p:cNvCxnSpPr>
            <a:cxnSpLocks/>
          </p:cNvCxnSpPr>
          <p:nvPr/>
        </p:nvCxnSpPr>
        <p:spPr>
          <a:xfrm>
            <a:off x="-5156236" y="1458514"/>
            <a:ext cx="2657673" cy="1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174B6E8-1324-42B7-89B0-C12014159043}"/>
              </a:ext>
            </a:extLst>
          </p:cNvPr>
          <p:cNvSpPr txBox="1"/>
          <p:nvPr/>
        </p:nvSpPr>
        <p:spPr>
          <a:xfrm>
            <a:off x="-6136584" y="1716932"/>
            <a:ext cx="49929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Only 1 Semester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The file is not searched directly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9BC627-6502-40B5-ADAE-4EF63B908FC4}"/>
              </a:ext>
            </a:extLst>
          </p:cNvPr>
          <p:cNvSpPr txBox="1"/>
          <p:nvPr/>
        </p:nvSpPr>
        <p:spPr>
          <a:xfrm>
            <a:off x="-5204825" y="3068915"/>
            <a:ext cx="4640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Conclusion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9BF7B37-7950-456B-8528-0C4F58D6F985}"/>
              </a:ext>
            </a:extLst>
          </p:cNvPr>
          <p:cNvCxnSpPr>
            <a:cxnSpLocks/>
          </p:cNvCxnSpPr>
          <p:nvPr/>
        </p:nvCxnSpPr>
        <p:spPr>
          <a:xfrm>
            <a:off x="-5163490" y="3671948"/>
            <a:ext cx="2657673" cy="1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E2DC9EC-E981-4582-BA27-6D1DD3FD92D9}"/>
              </a:ext>
            </a:extLst>
          </p:cNvPr>
          <p:cNvSpPr txBox="1"/>
          <p:nvPr/>
        </p:nvSpPr>
        <p:spPr>
          <a:xfrm>
            <a:off x="-6134486" y="3715613"/>
            <a:ext cx="60742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Automates </a:t>
            </a:r>
            <a:r>
              <a:rPr lang="en-US" sz="2800" b="1" dirty="0">
                <a:solidFill>
                  <a:srgbClr val="00B050"/>
                </a:solidFill>
              </a:rPr>
              <a:t>Student CGPA Calculation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Easy, Fast, Reliable and Extendable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E045EC0-86F1-4611-B690-716FFA8AC6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141" y="-6885036"/>
            <a:ext cx="10300275" cy="6870284"/>
          </a:xfrm>
          <a:custGeom>
            <a:avLst/>
            <a:gdLst>
              <a:gd name="connsiteX0" fmla="*/ 4517486 w 9644303"/>
              <a:gd name="connsiteY0" fmla="*/ 5020384 h 6858000"/>
              <a:gd name="connsiteX1" fmla="*/ 5035066 w 9644303"/>
              <a:gd name="connsiteY1" fmla="*/ 5227352 h 6858000"/>
              <a:gd name="connsiteX2" fmla="*/ 5036848 w 9644303"/>
              <a:gd name="connsiteY2" fmla="*/ 5229135 h 6858000"/>
              <a:gd name="connsiteX3" fmla="*/ 5018934 w 9644303"/>
              <a:gd name="connsiteY3" fmla="*/ 6271714 h 6858000"/>
              <a:gd name="connsiteX4" fmla="*/ 5018933 w 9644303"/>
              <a:gd name="connsiteY4" fmla="*/ 6271713 h 6858000"/>
              <a:gd name="connsiteX5" fmla="*/ 3976354 w 9644303"/>
              <a:gd name="connsiteY5" fmla="*/ 6289627 h 6858000"/>
              <a:gd name="connsiteX6" fmla="*/ 3974574 w 9644303"/>
              <a:gd name="connsiteY6" fmla="*/ 6287845 h 6858000"/>
              <a:gd name="connsiteX7" fmla="*/ 3992488 w 9644303"/>
              <a:gd name="connsiteY7" fmla="*/ 5245266 h 6858000"/>
              <a:gd name="connsiteX8" fmla="*/ 3992487 w 9644303"/>
              <a:gd name="connsiteY8" fmla="*/ 5245266 h 6858000"/>
              <a:gd name="connsiteX9" fmla="*/ 4517486 w 9644303"/>
              <a:gd name="connsiteY9" fmla="*/ 5020384 h 6858000"/>
              <a:gd name="connsiteX10" fmla="*/ 9644303 w 9644303"/>
              <a:gd name="connsiteY10" fmla="*/ 1937418 h 6858000"/>
              <a:gd name="connsiteX11" fmla="*/ 9644303 w 9644303"/>
              <a:gd name="connsiteY11" fmla="*/ 3076846 h 6858000"/>
              <a:gd name="connsiteX12" fmla="*/ 5863150 w 9644303"/>
              <a:gd name="connsiteY12" fmla="*/ 6858000 h 6858000"/>
              <a:gd name="connsiteX13" fmla="*/ 5053574 w 9644303"/>
              <a:gd name="connsiteY13" fmla="*/ 6858000 h 6858000"/>
              <a:gd name="connsiteX14" fmla="*/ 5036336 w 9644303"/>
              <a:gd name="connsiteY14" fmla="*/ 6796567 h 6858000"/>
              <a:gd name="connsiteX15" fmla="*/ 5155211 w 9644303"/>
              <a:gd name="connsiteY15" fmla="*/ 6426509 h 6858000"/>
              <a:gd name="connsiteX16" fmla="*/ 822261 w 9644303"/>
              <a:gd name="connsiteY16" fmla="*/ 1697021 h 6858000"/>
              <a:gd name="connsiteX17" fmla="*/ 1110036 w 9644303"/>
              <a:gd name="connsiteY17" fmla="*/ 1812095 h 6858000"/>
              <a:gd name="connsiteX18" fmla="*/ 1100075 w 9644303"/>
              <a:gd name="connsiteY18" fmla="*/ 2391770 h 6858000"/>
              <a:gd name="connsiteX19" fmla="*/ 694811 w 9644303"/>
              <a:gd name="connsiteY19" fmla="*/ 2797035 h 6858000"/>
              <a:gd name="connsiteX20" fmla="*/ 115136 w 9644303"/>
              <a:gd name="connsiteY20" fmla="*/ 2806995 h 6858000"/>
              <a:gd name="connsiteX21" fmla="*/ 125095 w 9644303"/>
              <a:gd name="connsiteY21" fmla="*/ 2227321 h 6858000"/>
              <a:gd name="connsiteX22" fmla="*/ 530360 w 9644303"/>
              <a:gd name="connsiteY22" fmla="*/ 1822057 h 6858000"/>
              <a:gd name="connsiteX23" fmla="*/ 822261 w 9644303"/>
              <a:gd name="connsiteY23" fmla="*/ 1697021 h 6858000"/>
              <a:gd name="connsiteX24" fmla="*/ 9226138 w 9644303"/>
              <a:gd name="connsiteY24" fmla="*/ 0 h 6858000"/>
              <a:gd name="connsiteX25" fmla="*/ 9644303 w 9644303"/>
              <a:gd name="connsiteY25" fmla="*/ 0 h 6858000"/>
              <a:gd name="connsiteX26" fmla="*/ 9644303 w 9644303"/>
              <a:gd name="connsiteY26" fmla="*/ 1699803 h 6858000"/>
              <a:gd name="connsiteX27" fmla="*/ 6201279 w 9644303"/>
              <a:gd name="connsiteY27" fmla="*/ 5142828 h 6858000"/>
              <a:gd name="connsiteX28" fmla="*/ 5123780 w 9644303"/>
              <a:gd name="connsiteY28" fmla="*/ 5161341 h 6858000"/>
              <a:gd name="connsiteX29" fmla="*/ 5142294 w 9644303"/>
              <a:gd name="connsiteY29" fmla="*/ 4083842 h 6858000"/>
              <a:gd name="connsiteX30" fmla="*/ 6207231 w 9644303"/>
              <a:gd name="connsiteY30" fmla="*/ 0 h 6858000"/>
              <a:gd name="connsiteX31" fmla="*/ 7181565 w 9644303"/>
              <a:gd name="connsiteY31" fmla="*/ 0 h 6858000"/>
              <a:gd name="connsiteX32" fmla="*/ 7251600 w 9644303"/>
              <a:gd name="connsiteY32" fmla="*/ 40595 h 6858000"/>
              <a:gd name="connsiteX33" fmla="*/ 7412850 w 9644303"/>
              <a:gd name="connsiteY33" fmla="*/ 171376 h 6858000"/>
              <a:gd name="connsiteX34" fmla="*/ 7387516 w 9644303"/>
              <a:gd name="connsiteY34" fmla="*/ 1645743 h 6858000"/>
              <a:gd name="connsiteX35" fmla="*/ 3638266 w 9644303"/>
              <a:gd name="connsiteY35" fmla="*/ 5394993 h 6858000"/>
              <a:gd name="connsiteX36" fmla="*/ 2163899 w 9644303"/>
              <a:gd name="connsiteY36" fmla="*/ 5420327 h 6858000"/>
              <a:gd name="connsiteX37" fmla="*/ 2189233 w 9644303"/>
              <a:gd name="connsiteY37" fmla="*/ 3945959 h 6858000"/>
              <a:gd name="connsiteX38" fmla="*/ 5938483 w 9644303"/>
              <a:gd name="connsiteY38" fmla="*/ 196710 h 6858000"/>
              <a:gd name="connsiteX39" fmla="*/ 6194038 w 9644303"/>
              <a:gd name="connsiteY39" fmla="*/ 6300 h 6858000"/>
              <a:gd name="connsiteX40" fmla="*/ 3836585 w 9644303"/>
              <a:gd name="connsiteY40" fmla="*/ 0 h 6858000"/>
              <a:gd name="connsiteX41" fmla="*/ 5954554 w 9644303"/>
              <a:gd name="connsiteY41" fmla="*/ 0 h 6858000"/>
              <a:gd name="connsiteX42" fmla="*/ 2827981 w 9644303"/>
              <a:gd name="connsiteY42" fmla="*/ 3126574 h 6858000"/>
              <a:gd name="connsiteX43" fmla="*/ 1750481 w 9644303"/>
              <a:gd name="connsiteY43" fmla="*/ 3145087 h 6858000"/>
              <a:gd name="connsiteX44" fmla="*/ 1768996 w 9644303"/>
              <a:gd name="connsiteY44" fmla="*/ 2067589 h 6858000"/>
              <a:gd name="connsiteX45" fmla="*/ 2431256 w 9644303"/>
              <a:gd name="connsiteY45" fmla="*/ 0 h 6858000"/>
              <a:gd name="connsiteX46" fmla="*/ 3570684 w 9644303"/>
              <a:gd name="connsiteY46" fmla="*/ 0 h 6858000"/>
              <a:gd name="connsiteX47" fmla="*/ 1821568 w 9644303"/>
              <a:gd name="connsiteY47" fmla="*/ 1749117 h 6858000"/>
              <a:gd name="connsiteX48" fmla="*/ 1241893 w 9644303"/>
              <a:gd name="connsiteY48" fmla="*/ 1759077 h 6858000"/>
              <a:gd name="connsiteX49" fmla="*/ 1251853 w 9644303"/>
              <a:gd name="connsiteY49" fmla="*/ 1179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644303" h="6858000">
                <a:moveTo>
                  <a:pt x="4517486" y="5020384"/>
                </a:moveTo>
                <a:cubicBezTo>
                  <a:pt x="4706156" y="5017142"/>
                  <a:pt x="4893590" y="5085875"/>
                  <a:pt x="5035066" y="5227352"/>
                </a:cubicBezTo>
                <a:lnTo>
                  <a:pt x="5036848" y="5229135"/>
                </a:lnTo>
                <a:cubicBezTo>
                  <a:pt x="5319801" y="5512088"/>
                  <a:pt x="5311781" y="5978867"/>
                  <a:pt x="5018934" y="6271714"/>
                </a:cubicBezTo>
                <a:lnTo>
                  <a:pt x="5018933" y="6271713"/>
                </a:lnTo>
                <a:cubicBezTo>
                  <a:pt x="4726086" y="6564560"/>
                  <a:pt x="4259308" y="6572580"/>
                  <a:pt x="3976354" y="6289627"/>
                </a:cubicBezTo>
                <a:lnTo>
                  <a:pt x="3974574" y="6287845"/>
                </a:lnTo>
                <a:cubicBezTo>
                  <a:pt x="3691620" y="6004892"/>
                  <a:pt x="3699640" y="5538113"/>
                  <a:pt x="3992488" y="5245266"/>
                </a:cubicBezTo>
                <a:lnTo>
                  <a:pt x="3992487" y="5245266"/>
                </a:lnTo>
                <a:cubicBezTo>
                  <a:pt x="4138910" y="5098843"/>
                  <a:pt x="4328816" y="5023626"/>
                  <a:pt x="4517486" y="5020384"/>
                </a:cubicBezTo>
                <a:close/>
                <a:moveTo>
                  <a:pt x="9644303" y="1937418"/>
                </a:moveTo>
                <a:lnTo>
                  <a:pt x="9644303" y="3076846"/>
                </a:lnTo>
                <a:lnTo>
                  <a:pt x="5863150" y="6858000"/>
                </a:lnTo>
                <a:lnTo>
                  <a:pt x="5053574" y="6858000"/>
                </a:lnTo>
                <a:lnTo>
                  <a:pt x="5036336" y="6796567"/>
                </a:lnTo>
                <a:cubicBezTo>
                  <a:pt x="5013544" y="6667814"/>
                  <a:pt x="5053447" y="6528273"/>
                  <a:pt x="5155211" y="6426509"/>
                </a:cubicBezTo>
                <a:close/>
                <a:moveTo>
                  <a:pt x="822261" y="1697021"/>
                </a:moveTo>
                <a:cubicBezTo>
                  <a:pt x="927162" y="1695218"/>
                  <a:pt x="1031375" y="1733434"/>
                  <a:pt x="1110036" y="1812095"/>
                </a:cubicBezTo>
                <a:cubicBezTo>
                  <a:pt x="1267357" y="1969418"/>
                  <a:pt x="1262898" y="2228948"/>
                  <a:pt x="1100075" y="2391770"/>
                </a:cubicBezTo>
                <a:lnTo>
                  <a:pt x="694811" y="2797035"/>
                </a:lnTo>
                <a:cubicBezTo>
                  <a:pt x="531987" y="2959858"/>
                  <a:pt x="272458" y="2964318"/>
                  <a:pt x="115136" y="2806995"/>
                </a:cubicBezTo>
                <a:cubicBezTo>
                  <a:pt x="-42187" y="2649673"/>
                  <a:pt x="-37727" y="2390144"/>
                  <a:pt x="125095" y="2227321"/>
                </a:cubicBezTo>
                <a:lnTo>
                  <a:pt x="530360" y="1822057"/>
                </a:lnTo>
                <a:cubicBezTo>
                  <a:pt x="611772" y="1740644"/>
                  <a:pt x="717361" y="1698823"/>
                  <a:pt x="822261" y="1697021"/>
                </a:cubicBezTo>
                <a:close/>
                <a:moveTo>
                  <a:pt x="9226138" y="0"/>
                </a:moveTo>
                <a:lnTo>
                  <a:pt x="9644303" y="0"/>
                </a:lnTo>
                <a:lnTo>
                  <a:pt x="9644303" y="1699803"/>
                </a:lnTo>
                <a:lnTo>
                  <a:pt x="6201279" y="5142828"/>
                </a:lnTo>
                <a:cubicBezTo>
                  <a:pt x="5898624" y="5445483"/>
                  <a:pt x="5416211" y="5453772"/>
                  <a:pt x="5123780" y="5161341"/>
                </a:cubicBezTo>
                <a:cubicBezTo>
                  <a:pt x="4831349" y="4868912"/>
                  <a:pt x="4839638" y="4386498"/>
                  <a:pt x="5142294" y="4083842"/>
                </a:cubicBezTo>
                <a:close/>
                <a:moveTo>
                  <a:pt x="6207231" y="0"/>
                </a:moveTo>
                <a:lnTo>
                  <a:pt x="7181565" y="0"/>
                </a:lnTo>
                <a:lnTo>
                  <a:pt x="7251600" y="40595"/>
                </a:lnTo>
                <a:cubicBezTo>
                  <a:pt x="7308753" y="77771"/>
                  <a:pt x="7362833" y="121359"/>
                  <a:pt x="7412850" y="171376"/>
                </a:cubicBezTo>
                <a:cubicBezTo>
                  <a:pt x="7812989" y="571515"/>
                  <a:pt x="7801647" y="1231612"/>
                  <a:pt x="7387516" y="1645743"/>
                </a:cubicBezTo>
                <a:lnTo>
                  <a:pt x="3638266" y="5394993"/>
                </a:lnTo>
                <a:cubicBezTo>
                  <a:pt x="3224136" y="5809123"/>
                  <a:pt x="2564039" y="5820466"/>
                  <a:pt x="2163899" y="5420327"/>
                </a:cubicBezTo>
                <a:cubicBezTo>
                  <a:pt x="1763761" y="5020187"/>
                  <a:pt x="1775103" y="4360090"/>
                  <a:pt x="2189233" y="3945959"/>
                </a:cubicBezTo>
                <a:lnTo>
                  <a:pt x="5938483" y="196710"/>
                </a:lnTo>
                <a:cubicBezTo>
                  <a:pt x="6016132" y="119060"/>
                  <a:pt x="6102429" y="55571"/>
                  <a:pt x="6194038" y="6300"/>
                </a:cubicBezTo>
                <a:close/>
                <a:moveTo>
                  <a:pt x="3836585" y="0"/>
                </a:moveTo>
                <a:lnTo>
                  <a:pt x="5954554" y="0"/>
                </a:lnTo>
                <a:lnTo>
                  <a:pt x="2827981" y="3126574"/>
                </a:lnTo>
                <a:cubicBezTo>
                  <a:pt x="2525326" y="3429229"/>
                  <a:pt x="2042911" y="3437518"/>
                  <a:pt x="1750481" y="3145087"/>
                </a:cubicBezTo>
                <a:cubicBezTo>
                  <a:pt x="1458051" y="2852657"/>
                  <a:pt x="1466340" y="2370244"/>
                  <a:pt x="1768996" y="2067589"/>
                </a:cubicBezTo>
                <a:close/>
                <a:moveTo>
                  <a:pt x="2431256" y="0"/>
                </a:moveTo>
                <a:lnTo>
                  <a:pt x="3570684" y="0"/>
                </a:lnTo>
                <a:lnTo>
                  <a:pt x="1821568" y="1749117"/>
                </a:lnTo>
                <a:cubicBezTo>
                  <a:pt x="1658744" y="1911940"/>
                  <a:pt x="1399215" y="1916400"/>
                  <a:pt x="1241893" y="1759077"/>
                </a:cubicBezTo>
                <a:cubicBezTo>
                  <a:pt x="1084570" y="1601756"/>
                  <a:pt x="1089029" y="1342227"/>
                  <a:pt x="1251853" y="117940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828354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BF075BD-001C-4EC7-94A6-43AC5D0C8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8324" y="-12284"/>
            <a:ext cx="10300275" cy="6870284"/>
          </a:xfrm>
          <a:custGeom>
            <a:avLst/>
            <a:gdLst>
              <a:gd name="connsiteX0" fmla="*/ 4517486 w 9644303"/>
              <a:gd name="connsiteY0" fmla="*/ 5020384 h 6858000"/>
              <a:gd name="connsiteX1" fmla="*/ 5035066 w 9644303"/>
              <a:gd name="connsiteY1" fmla="*/ 5227352 h 6858000"/>
              <a:gd name="connsiteX2" fmla="*/ 5036848 w 9644303"/>
              <a:gd name="connsiteY2" fmla="*/ 5229135 h 6858000"/>
              <a:gd name="connsiteX3" fmla="*/ 5018934 w 9644303"/>
              <a:gd name="connsiteY3" fmla="*/ 6271714 h 6858000"/>
              <a:gd name="connsiteX4" fmla="*/ 5018933 w 9644303"/>
              <a:gd name="connsiteY4" fmla="*/ 6271713 h 6858000"/>
              <a:gd name="connsiteX5" fmla="*/ 3976354 w 9644303"/>
              <a:gd name="connsiteY5" fmla="*/ 6289627 h 6858000"/>
              <a:gd name="connsiteX6" fmla="*/ 3974574 w 9644303"/>
              <a:gd name="connsiteY6" fmla="*/ 6287845 h 6858000"/>
              <a:gd name="connsiteX7" fmla="*/ 3992488 w 9644303"/>
              <a:gd name="connsiteY7" fmla="*/ 5245266 h 6858000"/>
              <a:gd name="connsiteX8" fmla="*/ 3992487 w 9644303"/>
              <a:gd name="connsiteY8" fmla="*/ 5245266 h 6858000"/>
              <a:gd name="connsiteX9" fmla="*/ 4517486 w 9644303"/>
              <a:gd name="connsiteY9" fmla="*/ 5020384 h 6858000"/>
              <a:gd name="connsiteX10" fmla="*/ 9644303 w 9644303"/>
              <a:gd name="connsiteY10" fmla="*/ 1937418 h 6858000"/>
              <a:gd name="connsiteX11" fmla="*/ 9644303 w 9644303"/>
              <a:gd name="connsiteY11" fmla="*/ 3076846 h 6858000"/>
              <a:gd name="connsiteX12" fmla="*/ 5863150 w 9644303"/>
              <a:gd name="connsiteY12" fmla="*/ 6858000 h 6858000"/>
              <a:gd name="connsiteX13" fmla="*/ 5053574 w 9644303"/>
              <a:gd name="connsiteY13" fmla="*/ 6858000 h 6858000"/>
              <a:gd name="connsiteX14" fmla="*/ 5036336 w 9644303"/>
              <a:gd name="connsiteY14" fmla="*/ 6796567 h 6858000"/>
              <a:gd name="connsiteX15" fmla="*/ 5155211 w 9644303"/>
              <a:gd name="connsiteY15" fmla="*/ 6426509 h 6858000"/>
              <a:gd name="connsiteX16" fmla="*/ 822261 w 9644303"/>
              <a:gd name="connsiteY16" fmla="*/ 1697021 h 6858000"/>
              <a:gd name="connsiteX17" fmla="*/ 1110036 w 9644303"/>
              <a:gd name="connsiteY17" fmla="*/ 1812095 h 6858000"/>
              <a:gd name="connsiteX18" fmla="*/ 1100075 w 9644303"/>
              <a:gd name="connsiteY18" fmla="*/ 2391770 h 6858000"/>
              <a:gd name="connsiteX19" fmla="*/ 694811 w 9644303"/>
              <a:gd name="connsiteY19" fmla="*/ 2797035 h 6858000"/>
              <a:gd name="connsiteX20" fmla="*/ 115136 w 9644303"/>
              <a:gd name="connsiteY20" fmla="*/ 2806995 h 6858000"/>
              <a:gd name="connsiteX21" fmla="*/ 125095 w 9644303"/>
              <a:gd name="connsiteY21" fmla="*/ 2227321 h 6858000"/>
              <a:gd name="connsiteX22" fmla="*/ 530360 w 9644303"/>
              <a:gd name="connsiteY22" fmla="*/ 1822057 h 6858000"/>
              <a:gd name="connsiteX23" fmla="*/ 822261 w 9644303"/>
              <a:gd name="connsiteY23" fmla="*/ 1697021 h 6858000"/>
              <a:gd name="connsiteX24" fmla="*/ 9226138 w 9644303"/>
              <a:gd name="connsiteY24" fmla="*/ 0 h 6858000"/>
              <a:gd name="connsiteX25" fmla="*/ 9644303 w 9644303"/>
              <a:gd name="connsiteY25" fmla="*/ 0 h 6858000"/>
              <a:gd name="connsiteX26" fmla="*/ 9644303 w 9644303"/>
              <a:gd name="connsiteY26" fmla="*/ 1699803 h 6858000"/>
              <a:gd name="connsiteX27" fmla="*/ 6201279 w 9644303"/>
              <a:gd name="connsiteY27" fmla="*/ 5142828 h 6858000"/>
              <a:gd name="connsiteX28" fmla="*/ 5123780 w 9644303"/>
              <a:gd name="connsiteY28" fmla="*/ 5161341 h 6858000"/>
              <a:gd name="connsiteX29" fmla="*/ 5142294 w 9644303"/>
              <a:gd name="connsiteY29" fmla="*/ 4083842 h 6858000"/>
              <a:gd name="connsiteX30" fmla="*/ 6207231 w 9644303"/>
              <a:gd name="connsiteY30" fmla="*/ 0 h 6858000"/>
              <a:gd name="connsiteX31" fmla="*/ 7181565 w 9644303"/>
              <a:gd name="connsiteY31" fmla="*/ 0 h 6858000"/>
              <a:gd name="connsiteX32" fmla="*/ 7251600 w 9644303"/>
              <a:gd name="connsiteY32" fmla="*/ 40595 h 6858000"/>
              <a:gd name="connsiteX33" fmla="*/ 7412850 w 9644303"/>
              <a:gd name="connsiteY33" fmla="*/ 171376 h 6858000"/>
              <a:gd name="connsiteX34" fmla="*/ 7387516 w 9644303"/>
              <a:gd name="connsiteY34" fmla="*/ 1645743 h 6858000"/>
              <a:gd name="connsiteX35" fmla="*/ 3638266 w 9644303"/>
              <a:gd name="connsiteY35" fmla="*/ 5394993 h 6858000"/>
              <a:gd name="connsiteX36" fmla="*/ 2163899 w 9644303"/>
              <a:gd name="connsiteY36" fmla="*/ 5420327 h 6858000"/>
              <a:gd name="connsiteX37" fmla="*/ 2189233 w 9644303"/>
              <a:gd name="connsiteY37" fmla="*/ 3945959 h 6858000"/>
              <a:gd name="connsiteX38" fmla="*/ 5938483 w 9644303"/>
              <a:gd name="connsiteY38" fmla="*/ 196710 h 6858000"/>
              <a:gd name="connsiteX39" fmla="*/ 6194038 w 9644303"/>
              <a:gd name="connsiteY39" fmla="*/ 6300 h 6858000"/>
              <a:gd name="connsiteX40" fmla="*/ 3836585 w 9644303"/>
              <a:gd name="connsiteY40" fmla="*/ 0 h 6858000"/>
              <a:gd name="connsiteX41" fmla="*/ 5954554 w 9644303"/>
              <a:gd name="connsiteY41" fmla="*/ 0 h 6858000"/>
              <a:gd name="connsiteX42" fmla="*/ 2827981 w 9644303"/>
              <a:gd name="connsiteY42" fmla="*/ 3126574 h 6858000"/>
              <a:gd name="connsiteX43" fmla="*/ 1750481 w 9644303"/>
              <a:gd name="connsiteY43" fmla="*/ 3145087 h 6858000"/>
              <a:gd name="connsiteX44" fmla="*/ 1768996 w 9644303"/>
              <a:gd name="connsiteY44" fmla="*/ 2067589 h 6858000"/>
              <a:gd name="connsiteX45" fmla="*/ 2431256 w 9644303"/>
              <a:gd name="connsiteY45" fmla="*/ 0 h 6858000"/>
              <a:gd name="connsiteX46" fmla="*/ 3570684 w 9644303"/>
              <a:gd name="connsiteY46" fmla="*/ 0 h 6858000"/>
              <a:gd name="connsiteX47" fmla="*/ 1821568 w 9644303"/>
              <a:gd name="connsiteY47" fmla="*/ 1749117 h 6858000"/>
              <a:gd name="connsiteX48" fmla="*/ 1241893 w 9644303"/>
              <a:gd name="connsiteY48" fmla="*/ 1759077 h 6858000"/>
              <a:gd name="connsiteX49" fmla="*/ 1251853 w 9644303"/>
              <a:gd name="connsiteY49" fmla="*/ 1179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644303" h="6858000">
                <a:moveTo>
                  <a:pt x="4517486" y="5020384"/>
                </a:moveTo>
                <a:cubicBezTo>
                  <a:pt x="4706156" y="5017142"/>
                  <a:pt x="4893590" y="5085875"/>
                  <a:pt x="5035066" y="5227352"/>
                </a:cubicBezTo>
                <a:lnTo>
                  <a:pt x="5036848" y="5229135"/>
                </a:lnTo>
                <a:cubicBezTo>
                  <a:pt x="5319801" y="5512088"/>
                  <a:pt x="5311781" y="5978867"/>
                  <a:pt x="5018934" y="6271714"/>
                </a:cubicBezTo>
                <a:lnTo>
                  <a:pt x="5018933" y="6271713"/>
                </a:lnTo>
                <a:cubicBezTo>
                  <a:pt x="4726086" y="6564560"/>
                  <a:pt x="4259308" y="6572580"/>
                  <a:pt x="3976354" y="6289627"/>
                </a:cubicBezTo>
                <a:lnTo>
                  <a:pt x="3974574" y="6287845"/>
                </a:lnTo>
                <a:cubicBezTo>
                  <a:pt x="3691620" y="6004892"/>
                  <a:pt x="3699640" y="5538113"/>
                  <a:pt x="3992488" y="5245266"/>
                </a:cubicBezTo>
                <a:lnTo>
                  <a:pt x="3992487" y="5245266"/>
                </a:lnTo>
                <a:cubicBezTo>
                  <a:pt x="4138910" y="5098843"/>
                  <a:pt x="4328816" y="5023626"/>
                  <a:pt x="4517486" y="5020384"/>
                </a:cubicBezTo>
                <a:close/>
                <a:moveTo>
                  <a:pt x="9644303" y="1937418"/>
                </a:moveTo>
                <a:lnTo>
                  <a:pt x="9644303" y="3076846"/>
                </a:lnTo>
                <a:lnTo>
                  <a:pt x="5863150" y="6858000"/>
                </a:lnTo>
                <a:lnTo>
                  <a:pt x="5053574" y="6858000"/>
                </a:lnTo>
                <a:lnTo>
                  <a:pt x="5036336" y="6796567"/>
                </a:lnTo>
                <a:cubicBezTo>
                  <a:pt x="5013544" y="6667814"/>
                  <a:pt x="5053447" y="6528273"/>
                  <a:pt x="5155211" y="6426509"/>
                </a:cubicBezTo>
                <a:close/>
                <a:moveTo>
                  <a:pt x="822261" y="1697021"/>
                </a:moveTo>
                <a:cubicBezTo>
                  <a:pt x="927162" y="1695218"/>
                  <a:pt x="1031375" y="1733434"/>
                  <a:pt x="1110036" y="1812095"/>
                </a:cubicBezTo>
                <a:cubicBezTo>
                  <a:pt x="1267357" y="1969418"/>
                  <a:pt x="1262898" y="2228948"/>
                  <a:pt x="1100075" y="2391770"/>
                </a:cubicBezTo>
                <a:lnTo>
                  <a:pt x="694811" y="2797035"/>
                </a:lnTo>
                <a:cubicBezTo>
                  <a:pt x="531987" y="2959858"/>
                  <a:pt x="272458" y="2964318"/>
                  <a:pt x="115136" y="2806995"/>
                </a:cubicBezTo>
                <a:cubicBezTo>
                  <a:pt x="-42187" y="2649673"/>
                  <a:pt x="-37727" y="2390144"/>
                  <a:pt x="125095" y="2227321"/>
                </a:cubicBezTo>
                <a:lnTo>
                  <a:pt x="530360" y="1822057"/>
                </a:lnTo>
                <a:cubicBezTo>
                  <a:pt x="611772" y="1740644"/>
                  <a:pt x="717361" y="1698823"/>
                  <a:pt x="822261" y="1697021"/>
                </a:cubicBezTo>
                <a:close/>
                <a:moveTo>
                  <a:pt x="9226138" y="0"/>
                </a:moveTo>
                <a:lnTo>
                  <a:pt x="9644303" y="0"/>
                </a:lnTo>
                <a:lnTo>
                  <a:pt x="9644303" y="1699803"/>
                </a:lnTo>
                <a:lnTo>
                  <a:pt x="6201279" y="5142828"/>
                </a:lnTo>
                <a:cubicBezTo>
                  <a:pt x="5898624" y="5445483"/>
                  <a:pt x="5416211" y="5453772"/>
                  <a:pt x="5123780" y="5161341"/>
                </a:cubicBezTo>
                <a:cubicBezTo>
                  <a:pt x="4831349" y="4868912"/>
                  <a:pt x="4839638" y="4386498"/>
                  <a:pt x="5142294" y="4083842"/>
                </a:cubicBezTo>
                <a:close/>
                <a:moveTo>
                  <a:pt x="6207231" y="0"/>
                </a:moveTo>
                <a:lnTo>
                  <a:pt x="7181565" y="0"/>
                </a:lnTo>
                <a:lnTo>
                  <a:pt x="7251600" y="40595"/>
                </a:lnTo>
                <a:cubicBezTo>
                  <a:pt x="7308753" y="77771"/>
                  <a:pt x="7362833" y="121359"/>
                  <a:pt x="7412850" y="171376"/>
                </a:cubicBezTo>
                <a:cubicBezTo>
                  <a:pt x="7812989" y="571515"/>
                  <a:pt x="7801647" y="1231612"/>
                  <a:pt x="7387516" y="1645743"/>
                </a:cubicBezTo>
                <a:lnTo>
                  <a:pt x="3638266" y="5394993"/>
                </a:lnTo>
                <a:cubicBezTo>
                  <a:pt x="3224136" y="5809123"/>
                  <a:pt x="2564039" y="5820466"/>
                  <a:pt x="2163899" y="5420327"/>
                </a:cubicBezTo>
                <a:cubicBezTo>
                  <a:pt x="1763761" y="5020187"/>
                  <a:pt x="1775103" y="4360090"/>
                  <a:pt x="2189233" y="3945959"/>
                </a:cubicBezTo>
                <a:lnTo>
                  <a:pt x="5938483" y="196710"/>
                </a:lnTo>
                <a:cubicBezTo>
                  <a:pt x="6016132" y="119060"/>
                  <a:pt x="6102429" y="55571"/>
                  <a:pt x="6194038" y="6300"/>
                </a:cubicBezTo>
                <a:close/>
                <a:moveTo>
                  <a:pt x="3836585" y="0"/>
                </a:moveTo>
                <a:lnTo>
                  <a:pt x="5954554" y="0"/>
                </a:lnTo>
                <a:lnTo>
                  <a:pt x="2827981" y="3126574"/>
                </a:lnTo>
                <a:cubicBezTo>
                  <a:pt x="2525326" y="3429229"/>
                  <a:pt x="2042911" y="3437518"/>
                  <a:pt x="1750481" y="3145087"/>
                </a:cubicBezTo>
                <a:cubicBezTo>
                  <a:pt x="1458051" y="2852657"/>
                  <a:pt x="1466340" y="2370244"/>
                  <a:pt x="1768996" y="2067589"/>
                </a:cubicBezTo>
                <a:close/>
                <a:moveTo>
                  <a:pt x="2431256" y="0"/>
                </a:moveTo>
                <a:lnTo>
                  <a:pt x="3570684" y="0"/>
                </a:lnTo>
                <a:lnTo>
                  <a:pt x="1821568" y="1749117"/>
                </a:lnTo>
                <a:cubicBezTo>
                  <a:pt x="1658744" y="1911940"/>
                  <a:pt x="1399215" y="1916400"/>
                  <a:pt x="1241893" y="1759077"/>
                </a:cubicBezTo>
                <a:cubicBezTo>
                  <a:pt x="1084570" y="1601756"/>
                  <a:pt x="1089029" y="1342227"/>
                  <a:pt x="1251853" y="1179404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930A7F-B380-4EBE-82D2-9920BC197B5F}"/>
              </a:ext>
            </a:extLst>
          </p:cNvPr>
          <p:cNvSpPr txBox="1"/>
          <p:nvPr/>
        </p:nvSpPr>
        <p:spPr>
          <a:xfrm>
            <a:off x="1775511" y="832607"/>
            <a:ext cx="4640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Limitations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C81287E-3C4B-4C57-8886-C629E6EF0229}"/>
              </a:ext>
            </a:extLst>
          </p:cNvPr>
          <p:cNvCxnSpPr>
            <a:cxnSpLocks/>
          </p:cNvCxnSpPr>
          <p:nvPr/>
        </p:nvCxnSpPr>
        <p:spPr>
          <a:xfrm>
            <a:off x="1775511" y="1458514"/>
            <a:ext cx="2657673" cy="1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B41F085-5D92-4067-BCFD-387181DFD000}"/>
              </a:ext>
            </a:extLst>
          </p:cNvPr>
          <p:cNvSpPr txBox="1"/>
          <p:nvPr/>
        </p:nvSpPr>
        <p:spPr>
          <a:xfrm>
            <a:off x="795163" y="1716932"/>
            <a:ext cx="49929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Only 1 Semester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The file is not searched directly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6405B6-4455-4E90-A440-8795C8E3B851}"/>
              </a:ext>
            </a:extLst>
          </p:cNvPr>
          <p:cNvSpPr txBox="1"/>
          <p:nvPr/>
        </p:nvSpPr>
        <p:spPr>
          <a:xfrm>
            <a:off x="1726922" y="3068915"/>
            <a:ext cx="4640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Conclusion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D86CD9-6DAA-47E3-8434-D76405DB1F2E}"/>
              </a:ext>
            </a:extLst>
          </p:cNvPr>
          <p:cNvCxnSpPr>
            <a:cxnSpLocks/>
          </p:cNvCxnSpPr>
          <p:nvPr/>
        </p:nvCxnSpPr>
        <p:spPr>
          <a:xfrm>
            <a:off x="1768257" y="3671948"/>
            <a:ext cx="2657673" cy="1"/>
          </a:xfrm>
          <a:prstGeom prst="line">
            <a:avLst/>
          </a:prstGeom>
          <a:ln w="38100">
            <a:solidFill>
              <a:srgbClr val="00B050"/>
            </a:solidFill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E9E7D10-BD37-4722-9638-FF5886E27BEF}"/>
              </a:ext>
            </a:extLst>
          </p:cNvPr>
          <p:cNvSpPr txBox="1"/>
          <p:nvPr/>
        </p:nvSpPr>
        <p:spPr>
          <a:xfrm>
            <a:off x="797261" y="3715613"/>
            <a:ext cx="60742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Automates </a:t>
            </a:r>
            <a:r>
              <a:rPr lang="en-US" sz="2800" b="1" dirty="0">
                <a:solidFill>
                  <a:srgbClr val="00B050"/>
                </a:solidFill>
              </a:rPr>
              <a:t>Student CGPA Calculation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</a:rPr>
              <a:t>Easy, Fast, Reliable and Extendable</a:t>
            </a:r>
          </a:p>
        </p:txBody>
      </p:sp>
    </p:spTree>
    <p:extLst>
      <p:ext uri="{BB962C8B-B14F-4D97-AF65-F5344CB8AC3E}">
        <p14:creationId xmlns:p14="http://schemas.microsoft.com/office/powerpoint/2010/main" val="221121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1213</TotalTime>
  <Words>738</Words>
  <Application>Microsoft Office PowerPoint</Application>
  <PresentationFormat>Widescreen</PresentationFormat>
  <Paragraphs>163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Yeasif Khan Didar</dc:creator>
  <cp:lastModifiedBy>Yeasif Khan Didar</cp:lastModifiedBy>
  <cp:revision>81</cp:revision>
  <dcterms:created xsi:type="dcterms:W3CDTF">2025-05-06T04:26:04Z</dcterms:created>
  <dcterms:modified xsi:type="dcterms:W3CDTF">2025-08-18T19:31:45Z</dcterms:modified>
</cp:coreProperties>
</file>

<file path=docProps/thumbnail.jpeg>
</file>